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tags/tag1.xml" ContentType="application/vnd.openxmlformats-officedocument.presentationml.tags+xml"/>
  <Override PartName="/ppt/ink/inkAction2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4.xml" ContentType="application/vnd.ms-office.inkAction+xml"/>
  <Override PartName="/ppt/tags/tag6.xml" ContentType="application/vnd.openxmlformats-officedocument.presentationml.tags+xml"/>
  <Override PartName="/ppt/ink/inkAction5.xml" ContentType="application/vnd.ms-office.inkAction+xml"/>
  <Override PartName="/ppt/tags/tag7.xml" ContentType="application/vnd.openxmlformats-officedocument.presentationml.tags+xml"/>
  <Override PartName="/ppt/ink/inkAction6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7.xml" ContentType="application/vnd.ms-office.inkAction+xml"/>
  <Override PartName="/ppt/tags/tag12.xml" ContentType="application/vnd.openxmlformats-officedocument.presentationml.tags+xml"/>
  <Override PartName="/ppt/ink/inkAction8.xml" ContentType="application/vnd.ms-office.inkAction+xml"/>
  <Override PartName="/ppt/tags/tag13.xml" ContentType="application/vnd.openxmlformats-officedocument.presentationml.tags+xml"/>
  <Override PartName="/ppt/ink/inkAction9.xml" ContentType="application/vnd.ms-office.inkAction+xml"/>
  <Override PartName="/ppt/tags/tag14.xml" ContentType="application/vnd.openxmlformats-officedocument.presentationml.tags+xml"/>
  <Override PartName="/ppt/ink/inkAction10.xml" ContentType="application/vnd.ms-office.inkAction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11.xml" ContentType="application/vnd.ms-office.inkAction+xml"/>
  <Override PartName="/ppt/tags/tag16.xml" ContentType="application/vnd.openxmlformats-officedocument.presentationml.tags+xml"/>
  <Override PartName="/ppt/ink/inkAction12.xml" ContentType="application/vnd.ms-office.inkAction+xml"/>
  <Override PartName="/ppt/tags/tag17.xml" ContentType="application/vnd.openxmlformats-officedocument.presentationml.tags+xml"/>
  <Override PartName="/ppt/ink/inkAction13.xml" ContentType="application/vnd.ms-office.inkAction+xml"/>
  <Override PartName="/ppt/tags/tag18.xml" ContentType="application/vnd.openxmlformats-officedocument.presentationml.tags+xml"/>
  <Override PartName="/ppt/ink/inkAction14.xml" ContentType="application/vnd.ms-office.inkAction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15.xml" ContentType="application/vnd.ms-office.inkAction+xml"/>
  <Override PartName="/ppt/tags/tag21.xml" ContentType="application/vnd.openxmlformats-officedocument.presentationml.tags+xml"/>
  <Override PartName="/ppt/ink/inkAction16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17.xml" ContentType="application/vnd.ms-office.inkAction+xml"/>
  <Override PartName="/ppt/tags/tag24.xml" ContentType="application/vnd.openxmlformats-officedocument.presentationml.tags+xml"/>
  <Override PartName="/ppt/ink/inkAction18.xml" ContentType="application/vnd.ms-office.inkAction+xml"/>
  <Override PartName="/ppt/tags/tag25.xml" ContentType="application/vnd.openxmlformats-officedocument.presentationml.tags+xml"/>
  <Override PartName="/ppt/ink/inkAction19.xml" ContentType="application/vnd.ms-office.inkAction+xml"/>
  <Override PartName="/ppt/tags/tag26.xml" ContentType="application/vnd.openxmlformats-officedocument.presentationml.tags+xml"/>
  <Override PartName="/ppt/ink/inkAction20.xml" ContentType="application/vnd.ms-office.inkAction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ink/inkAction21.xml" ContentType="application/vnd.ms-office.inkAction+xml"/>
  <Override PartName="/ppt/tags/tag29.xml" ContentType="application/vnd.openxmlformats-officedocument.presentationml.tags+xml"/>
  <Override PartName="/ppt/ink/inkAction22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Action23.xml" ContentType="application/vnd.ms-office.inkAction+xml"/>
  <Override PartName="/ppt/tags/tag33.xml" ContentType="application/vnd.openxmlformats-officedocument.presentationml.tags+xml"/>
  <Override PartName="/ppt/ink/inkAction24.xml" ContentType="application/vnd.ms-office.inkAction+xml"/>
  <Override PartName="/ppt/tags/tag34.xml" ContentType="application/vnd.openxmlformats-officedocument.presentationml.tags+xml"/>
  <Override PartName="/ppt/ink/inkAction25.xml" ContentType="application/vnd.ms-office.inkAction+xml"/>
  <Override PartName="/ppt/tags/tag35.xml" ContentType="application/vnd.openxmlformats-officedocument.presentationml.tags+xml"/>
  <Override PartName="/ppt/ink/inkAction26.xml" ContentType="application/vnd.ms-office.inkAction+xml"/>
  <Override PartName="/ppt/tags/tag36.xml" ContentType="application/vnd.openxmlformats-officedocument.presentationml.tags+xml"/>
  <Override PartName="/ppt/ink/inkAction27.xml" ContentType="application/vnd.ms-office.inkAction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ink/inkAction28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29.xml" ContentType="application/vnd.ms-office.inkAction+xml"/>
  <Override PartName="/ppt/ink/inkAction30.xml" ContentType="application/vnd.ms-office.inkAction+xml"/>
  <Override PartName="/ppt/tags/tag41.xml" ContentType="application/vnd.openxmlformats-officedocument.presentationml.tags+xml"/>
  <Override PartName="/ppt/ink/inkAction31.xml" ContentType="application/vnd.ms-office.inkAction+xml"/>
  <Override PartName="/ppt/tags/tag42.xml" ContentType="application/vnd.openxmlformats-officedocument.presentationml.tags+xml"/>
  <Override PartName="/ppt/ink/inkAction32.xml" ContentType="application/vnd.ms-office.inkAction+xml"/>
  <Override PartName="/ppt/tags/tag43.xml" ContentType="application/vnd.openxmlformats-officedocument.presentationml.tags+xml"/>
  <Override PartName="/ppt/ink/inkAction33.xml" ContentType="application/vnd.ms-office.inkAction+xml"/>
  <Override PartName="/ppt/tags/tag44.xml" ContentType="application/vnd.openxmlformats-officedocument.presentationml.tags+xml"/>
  <Override PartName="/ppt/ink/inkAction34.xml" ContentType="application/vnd.ms-office.inkAction+xml"/>
  <Override PartName="/ppt/tags/tag45.xml" ContentType="application/vnd.openxmlformats-officedocument.presentationml.tags+xml"/>
  <Override PartName="/ppt/ink/inkAction35.xml" ContentType="application/vnd.ms-office.inkAction+xml"/>
  <Override PartName="/ppt/tags/tag46.xml" ContentType="application/vnd.openxmlformats-officedocument.presentationml.tags+xml"/>
  <Override PartName="/ppt/ink/inkAction36.xml" ContentType="application/vnd.ms-office.inkAction+xml"/>
  <Override PartName="/ppt/tags/tag47.xml" ContentType="application/vnd.openxmlformats-officedocument.presentationml.tags+xml"/>
  <Override PartName="/ppt/ink/inkAction37.xml" ContentType="application/vnd.ms-office.inkAction+xml"/>
  <Override PartName="/ppt/tags/tag48.xml" ContentType="application/vnd.openxmlformats-officedocument.presentationml.tags+xml"/>
  <Override PartName="/ppt/ink/inkAction38.xml" ContentType="application/vnd.ms-office.inkAction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39.xml" ContentType="application/vnd.ms-office.inkAction+xml"/>
  <Override PartName="/ppt/tags/tag52.xml" ContentType="application/vnd.openxmlformats-officedocument.presentationml.tags+xml"/>
  <Override PartName="/ppt/ink/inkAction40.xml" ContentType="application/vnd.ms-office.inkAction+xml"/>
  <Override PartName="/ppt/tags/tag53.xml" ContentType="application/vnd.openxmlformats-officedocument.presentationml.tags+xml"/>
  <Override PartName="/ppt/ink/inkAction41.xml" ContentType="application/vnd.ms-office.inkAction+xml"/>
  <Override PartName="/ppt/tags/tag54.xml" ContentType="application/vnd.openxmlformats-officedocument.presentationml.tags+xml"/>
  <Override PartName="/ppt/ink/inkAction42.xml" ContentType="application/vnd.ms-office.inkAction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ink/inkAction43.xml" ContentType="application/vnd.ms-office.inkAction+xml"/>
  <Override PartName="/ppt/tags/tag57.xml" ContentType="application/vnd.openxmlformats-officedocument.presentationml.tags+xml"/>
  <Override PartName="/ppt/ink/inkAction44.xml" ContentType="application/vnd.ms-office.inkAction+xml"/>
  <Override PartName="/ppt/tags/tag58.xml" ContentType="application/vnd.openxmlformats-officedocument.presentationml.tags+xml"/>
  <Override PartName="/ppt/ink/inkAction45.xml" ContentType="application/vnd.ms-office.inkAction+xml"/>
  <Override PartName="/ppt/tags/tag59.xml" ContentType="application/vnd.openxmlformats-officedocument.presentationml.tags+xml"/>
  <Override PartName="/ppt/ink/inkAction46.xml" ContentType="application/vnd.ms-office.inkAction+xml"/>
  <Override PartName="/ppt/tags/tag60.xml" ContentType="application/vnd.openxmlformats-officedocument.presentationml.tags+xml"/>
  <Override PartName="/ppt/ink/inkAction47.xml" ContentType="application/vnd.ms-office.inkAction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ink/inkAction48.xml" ContentType="application/vnd.ms-office.inkAction+xml"/>
  <Override PartName="/ppt/tags/tag63.xml" ContentType="application/vnd.openxmlformats-officedocument.presentationml.tags+xml"/>
  <Override PartName="/ppt/ink/inkAction49.xml" ContentType="application/vnd.ms-office.inkAction+xml"/>
  <Override PartName="/ppt/tags/tag64.xml" ContentType="application/vnd.openxmlformats-officedocument.presentationml.tags+xml"/>
  <Override PartName="/ppt/ink/inkAction50.xml" ContentType="application/vnd.ms-office.inkAction+xml"/>
  <Override PartName="/ppt/tags/tag65.xml" ContentType="application/vnd.openxmlformats-officedocument.presentationml.tags+xml"/>
  <Override PartName="/ppt/ink/inkAction51.xml" ContentType="application/vnd.ms-office.inkAction+xml"/>
  <Override PartName="/ppt/tags/tag66.xml" ContentType="application/vnd.openxmlformats-officedocument.presentationml.tags+xml"/>
  <Override PartName="/ppt/ink/inkAction52.xml" ContentType="application/vnd.ms-office.inkAction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Action53.xml" ContentType="application/vnd.ms-office.inkAction+xml"/>
  <Override PartName="/ppt/tags/tag69.xml" ContentType="application/vnd.openxmlformats-officedocument.presentationml.tags+xml"/>
  <Override PartName="/ppt/ink/inkAction54.xml" ContentType="application/vnd.ms-office.inkAction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Action55.xml" ContentType="application/vnd.ms-office.inkAction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Action56.xml" ContentType="application/vnd.ms-office.inkAction+xml"/>
  <Override PartName="/ppt/tags/tag74.xml" ContentType="application/vnd.openxmlformats-officedocument.presentationml.tags+xml"/>
  <Override PartName="/ppt/ink/inkAction57.xml" ContentType="application/vnd.ms-office.inkAction+xml"/>
  <Override PartName="/ppt/tags/tag75.xml" ContentType="application/vnd.openxmlformats-officedocument.presentationml.tags+xml"/>
  <Override PartName="/ppt/ink/inkAction58.xml" ContentType="application/vnd.ms-office.inkAction+xml"/>
  <Override PartName="/ppt/ink/inkAction59.xml" ContentType="application/vnd.ms-office.inkAction+xml"/>
  <Override PartName="/ppt/tags/tag76.xml" ContentType="application/vnd.openxmlformats-officedocument.presentationml.tags+xml"/>
  <Override PartName="/ppt/ink/inkAction60.xml" ContentType="application/vnd.ms-office.inkAction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445" r:id="rId2"/>
    <p:sldId id="1214" r:id="rId3"/>
    <p:sldId id="1555" r:id="rId4"/>
    <p:sldId id="1557" r:id="rId5"/>
    <p:sldId id="1556" r:id="rId6"/>
    <p:sldId id="2243" r:id="rId7"/>
    <p:sldId id="1559" r:id="rId8"/>
    <p:sldId id="1560" r:id="rId9"/>
    <p:sldId id="1561" r:id="rId10"/>
    <p:sldId id="2215" r:id="rId11"/>
    <p:sldId id="1945" r:id="rId12"/>
    <p:sldId id="1970" r:id="rId13"/>
    <p:sldId id="2221" r:id="rId14"/>
    <p:sldId id="2130" r:id="rId15"/>
    <p:sldId id="2131" r:id="rId16"/>
    <p:sldId id="2132" r:id="rId17"/>
    <p:sldId id="1558" r:id="rId18"/>
    <p:sldId id="1509" r:id="rId19"/>
    <p:sldId id="2244" r:id="rId20"/>
    <p:sldId id="2135" r:id="rId21"/>
    <p:sldId id="2136" r:id="rId22"/>
    <p:sldId id="2268" r:id="rId23"/>
    <p:sldId id="2137" r:id="rId24"/>
    <p:sldId id="2231" r:id="rId25"/>
    <p:sldId id="2138" r:id="rId26"/>
    <p:sldId id="2139" r:id="rId27"/>
    <p:sldId id="2141" r:id="rId28"/>
    <p:sldId id="2234" r:id="rId29"/>
    <p:sldId id="2233" r:id="rId30"/>
    <p:sldId id="1553" r:id="rId31"/>
    <p:sldId id="2145" r:id="rId32"/>
    <p:sldId id="2245" r:id="rId33"/>
    <p:sldId id="2246" r:id="rId34"/>
    <p:sldId id="2250" r:id="rId35"/>
    <p:sldId id="2253" r:id="rId36"/>
    <p:sldId id="2254" r:id="rId37"/>
    <p:sldId id="2255" r:id="rId38"/>
    <p:sldId id="2256" r:id="rId39"/>
    <p:sldId id="2247" r:id="rId40"/>
    <p:sldId id="2248" r:id="rId41"/>
    <p:sldId id="2249" r:id="rId42"/>
    <p:sldId id="2197" r:id="rId43"/>
    <p:sldId id="2217" r:id="rId44"/>
    <p:sldId id="2235" r:id="rId45"/>
    <p:sldId id="2236" r:id="rId46"/>
    <p:sldId id="2446" r:id="rId47"/>
    <p:sldId id="2447" r:id="rId48"/>
    <p:sldId id="2448" r:id="rId49"/>
    <p:sldId id="2449" r:id="rId50"/>
    <p:sldId id="2450" r:id="rId51"/>
    <p:sldId id="2252" r:id="rId52"/>
    <p:sldId id="2451" r:id="rId53"/>
    <p:sldId id="2452" r:id="rId54"/>
    <p:sldId id="2453" r:id="rId55"/>
    <p:sldId id="2454" r:id="rId56"/>
    <p:sldId id="2237" r:id="rId57"/>
    <p:sldId id="2238" r:id="rId58"/>
    <p:sldId id="2239" r:id="rId59"/>
    <p:sldId id="2240" r:id="rId60"/>
    <p:sldId id="2241" r:id="rId61"/>
    <p:sldId id="2220" r:id="rId62"/>
    <p:sldId id="2148" r:id="rId63"/>
    <p:sldId id="514" r:id="rId64"/>
    <p:sldId id="2198" r:id="rId65"/>
    <p:sldId id="2199" r:id="rId66"/>
    <p:sldId id="2200" r:id="rId67"/>
    <p:sldId id="1514" r:id="rId68"/>
    <p:sldId id="1515" r:id="rId69"/>
    <p:sldId id="1517" r:id="rId70"/>
    <p:sldId id="1516" r:id="rId71"/>
    <p:sldId id="1518" r:id="rId72"/>
    <p:sldId id="1519" r:id="rId73"/>
    <p:sldId id="1915" r:id="rId74"/>
    <p:sldId id="1520" r:id="rId75"/>
    <p:sldId id="1521" r:id="rId76"/>
    <p:sldId id="1510" r:id="rId77"/>
    <p:sldId id="1525" r:id="rId78"/>
    <p:sldId id="2201" r:id="rId79"/>
    <p:sldId id="2257" r:id="rId80"/>
    <p:sldId id="2202" r:id="rId81"/>
    <p:sldId id="2204" r:id="rId82"/>
    <p:sldId id="2258" r:id="rId83"/>
    <p:sldId id="2259" r:id="rId84"/>
    <p:sldId id="2205" r:id="rId85"/>
    <p:sldId id="2265" r:id="rId86"/>
    <p:sldId id="2266" r:id="rId87"/>
    <p:sldId id="2267" r:id="rId88"/>
    <p:sldId id="1527" r:id="rId89"/>
    <p:sldId id="2276" r:id="rId90"/>
    <p:sldId id="2275" r:id="rId91"/>
    <p:sldId id="2208" r:id="rId92"/>
    <p:sldId id="2212" r:id="rId93"/>
    <p:sldId id="2209" r:id="rId94"/>
    <p:sldId id="2271" r:id="rId95"/>
    <p:sldId id="2213" r:id="rId96"/>
    <p:sldId id="226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FF6600"/>
    <a:srgbClr val="FF5D5D"/>
    <a:srgbClr val="F0AC02"/>
    <a:srgbClr val="FA8B30"/>
    <a:srgbClr val="FF3300"/>
    <a:srgbClr val="C49500"/>
    <a:srgbClr val="006C31"/>
    <a:srgbClr val="36174D"/>
    <a:srgbClr val="FFC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8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4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24:29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act:action type="add" startTime="2091">
    <iact:property name="dataType"/>
    <iact:actionData xml:id="d0">
      <inkml:trace xmlns:inkml="http://www.w3.org/2003/InkML" xml:id="stk0" contextRef="#ctx0" brushRef="#br0">2788 8190 529 0,'0'0'224'87,"0"0"-74"-87,0 0-38 0,0 0-26 0,0 0-6 0,0 0-7 0,0 0 1 0,-13 10 4 0,13-10-5 0,0 0-10 0,17 0-12 1,22-8-27-1,12-12-7 0,6-6-9 1,9-1-4-1,14-3-3 1,1-5-1 0,0-5 0 0,-4 4 0 0,-6-1 0-1,-11 9 1 0,-11 11 0 0,-17 6-1 6,-13 8 2 6,-11 3 2-9,-8 0-2 4,0 0-2 0,0 0 4 0,-34 6-4 4,-27 17-2-4,-12-5 2 1,-12-6 2-3,-11-7-1 4,-4-5 1-2,-1 0-1-3,3-17 0 5,4-13-1 0,6 0 2-3,11 1-2 0,12 6 0 2,18 6 0 0,14 7 0 0,16 7-1-2,14 3 1 3,0 0 0-2,3 0 0 2,0 0 2-4,0 0 0 3,0 0-1 0,6 13 0-1,27 19 0 0,8 10-1 1,12 13 3 0,11 17-3 0,0 6 0-2,5 13 0 2,2-5 1 1,-1 1 0 1,-1-6 2-6,-8-7-2 5,-7-13 0-1,-13-16 2 2,-18-15 2-5,-10-17-2 3,-10-7-3 0,-3-6 1 0,0 0-1-3,0-6-4 3,0-39 4-1,0-11 0 2,-16-19 0 3,-9-19 1-10,-11-22-1 7,3-24 3-2,-9-11-3 3,1-4 0-6,8 15-1 6,8 24 0-4,12 29 1 2,10 28 0 0,3 29 0-2,0 15 0 2,0 13 1 0,0 2 2-1,0 5 1 0,0 48-4 3,0 20 2-6,0 23-1 6,0 12 0-3,-7 6-1 0,-9 4 0 1,-2 0 0 0,-5-3 2 1,3-10 0-3,-3-19-1 4,2-19 0-6,1-27 1 4,10-20-2-1,-3-12 0-1,13-8-8 3,0 0-11-2,0 0-24 1,19-21-39-2,-2 4-81 3,3 4-205-1</inkml:trace>
    </iact:actionData>
  </iact:action>
  <iact:action type="add" startTime="8245">
    <iact:property name="dataType"/>
    <iact:actionData xml:id="d1">
      <inkml:trace xmlns:inkml="http://www.w3.org/2003/InkML" xml:id="stk1" contextRef="#ctx0" brushRef="#br1">25757 8091 491 0,'0'0'193'5,"0"0"-34"2,0 0-33 1,0 0-53-1,0 0 4 1,0 143 0-2,0-123 4 3,0-9-4-1,0-3-9-2,0-3-16 2,0 4-5-1,0-5-9 2,0 4-12-4,0-6-2 4,0-2-6-2,0 0-5 1,0 0-13-2,0 0-5 5,0 0-2-5,0-30 1 2,0-15 6-1,0-18 17 1,0-8 3 0,0-1-4 1,0 2 0 10,0 5-1-18,0 9-1 5,0 10-3 0,0 11 0-2,0 9 2 4,0 6-5-1,0 6 3 3,0 1 12-3,0 2 5 1,0-4 7-1,13-2-6 1,5 0 4-2,8 0-4 1,1 2-3 1,5 2-8 0,-7 2-3 2,2 5-3-6,-1 1-4 4,-8 3-2 0,5-2-3-2,-6 1-2 2,2 3-1 0,-1 0-3 1,-2 0-15-3,2 0-26 1,0 0-40 1,5 0-58 0,-6 24-61-1,-14-4-99 1,-3 1-457-1</inkml:trace>
    </iact:actionData>
  </iact:action>
  <iact:action type="add" startTime="9057">
    <iact:property name="dataType"/>
    <iact:actionData xml:id="d2">
      <inkml:trace xmlns:inkml="http://www.w3.org/2003/InkML" xml:id="stk2" contextRef="#ctx0" brushRef="#br1">26511 8227 736 0,'0'0'231'4,"0"0"-80"3,0 0-64 0,0 0-26 1,0 0-5-3,0 0-23 4,-93 146-19 1,77-114-14-3,0-10-2-2,6-8-8 3,4-4-42 0,6-7-40 0,0-3-35-1,0 0-78 1,0 0-325 0</inkml:trace>
    </iact:actionData>
  </iact:action>
  <iact:action type="add" startTime="9484">
    <iact:property name="dataType"/>
    <iact:actionData xml:id="d3">
      <inkml:trace xmlns:inkml="http://www.w3.org/2003/InkML" xml:id="stk3" contextRef="#ctx0" brushRef="#br1">27008 6946 489 0,'0'0'228'4,"0"0"-59"5,0 0-49-3,0 0-22 0,0 0-17 2,0 0-6 0,0 0 2 1,28 37-13-4,-23 22-46 4,3 14-1-1,-4 12 2 0,2 7-3-3,-3 6-2 4,-3 3 1-1,0-2-1 0,3-9-3-2,-2-9 1 14,2-13 2-19,1-15-1 4,-1-9 3 3,3-18-6-1,1-3 4 0,9-3 7 0,0-1 7-1,-1 1-4 3,8-3-2-2,-3-1-6 1,3-4-1-1,-2-2-10 1,2-10-1-1,7 0-4 2,5 0-6-3,1 0-13 1,6-26-4 1,-7 0-23-1,-12-1-17 1,0-5-23-1,-9-5-70 3,-14 18-61-2,0 1-172-4</inkml:trace>
    </iact:actionData>
  </iact:action>
  <iact:action type="add" startTime="9912">
    <iact:property name="dataType"/>
    <iact:actionData xml:id="d4">
      <inkml:trace xmlns:inkml="http://www.w3.org/2003/InkML" xml:id="stk4" contextRef="#ctx0" brushRef="#br1">27504 7396 791 0,'0'0'134'5,"0"0"36"1,-158 24-36 2,65 6-48-2,6-8-37 3,3-3-24-2,10 2-21-1,2-7-4 2,14-1-32 0,42-10-111 1,8 1-191-2</inkml:trace>
    </iact:actionData>
  </iact:action>
  <iact:action type="add" startTime="12125">
    <iact:property name="dataType"/>
    <iact:actionData xml:id="d5">
      <inkml:trace xmlns:inkml="http://www.w3.org/2003/InkML" xml:id="stk5" contextRef="#ctx0" brushRef="#br2">28600 7697 618 0,'0'0'172'5,"0"0"-19"0,0 0-59 3,0 0-42 0,0 0-16 0,0 0 4-2,0 0 3 2,-15 17 24 0,-11 10-17 0,3 8-15-2,1-1-11 3,-1 3-5-2,7-2-3 2,9 2-2-4,-3-6 7 4,7-3-4-1,3-9-4 1,0-6-7-4,0 4 4 3,0-4-6 0,17 1-4 0,15 6 0-1,3-3-1 2,-2 0-3-2,-1 3-10 0,-4-7-20 0,-4-1-46 1,4-10-44 0,-24-2-34-2,0 0-185 1</inkml:trace>
    </iact:actionData>
  </iact:action>
  <iact:action type="add" startTime="12573">
    <iact:property name="dataType"/>
    <iact:actionData xml:id="d6">
      <inkml:trace xmlns:inkml="http://www.w3.org/2003/InkML" xml:id="stk6" contextRef="#ctx0" brushRef="#br2">29171 7709 273 0,'0'0'232'1,"0"0"-118"4,0 0 8 0,0 0-13 4,0 0-23-1,0 0-21 1,-164 108-19-1,131-65-13 0,5-4 0 1,5 3 2-3,13-1-1 3,7-9-15-2,3 0 1 0,0-7-1 2,27-7-6-1,17-9-12-4,5-5 1 4,-2-4 13 1,-4 0 0-2,-5-10-1 0,-5-17-7 1,-5-11 4-2,-12-3-11 2,-5-6-1-2,-9 2 0 4,-2 2-2-3,0 9-2 1,0 10-13-1,0 1-38 0,-16 9-34 4,-2 4-58-6,8 10-102 1,7 0-106 3</inkml:trace>
    </iact:actionData>
  </iact:action>
  <iact:action type="add" startTime="13166">
    <iact:property name="dataType"/>
    <iact:actionData xml:id="d7">
      <inkml:trace xmlns:inkml="http://www.w3.org/2003/InkML" xml:id="stk7" contextRef="#ctx0" brushRef="#br2">29652 7658 133 0,'0'0'357'8,"0"0"-201"-2,0 0-54-2,0 0-9 4,0 0-16 1,0 0-25-1,-136 115-8-1,108-81 7 1,11 1-13 0,5 0 0 0,12-1-3-2,0-4-1 1,3-5 4 2,38-8-27-1,8-5 0-2,8-12-9 2,-11 0 5 0,-5-3-2 0,-8-24 7-3,-9-9-11 3,-3-5 5 11,-11-9-5-18,-4-10-1 7,-6 1-3-5,0 4-6 6,0 14-33-2,0 14-49 1,-6 14-24 2,2 13-84-3,4 0-116 0</inkml:trace>
    </iact:actionData>
  </iact:action>
  <iact:action type="add" startTime="13566">
    <iact:property name="dataType"/>
    <iact:actionData xml:id="d8">
      <inkml:trace xmlns:inkml="http://www.w3.org/2003/InkML" xml:id="stk8" contextRef="#ctx0" brushRef="#br2">30014 8032 558 0,'0'0'177'3,"0"0"-50"4,0 0-47 0,0 0-19 1,0 0 2 0,3-172-15-2,-3 139 5 2,0 1 1 0,8 7-7 1,5 3 5-3,3 2-10 2,7 6-18 0,1 1-14 0,5-3-7-1,3 6-3 0,4 1-17 1,1-3-44 0,-5 5-31-1,0 0-23 0,-28 7-84 1,7 0-273 1</inkml:trace>
    </iact:actionData>
  </iact:action>
  <iact:action type="add" startTime="13888">
    <iact:property name="dataType"/>
    <iact:actionData xml:id="d9">
      <inkml:trace xmlns:inkml="http://www.w3.org/2003/InkML" xml:id="stk9" contextRef="#ctx0" brushRef="#br2">30838 7587 322 0,'0'0'233'3,"0"0"-110"5,0 0 17-2,0 0-46 2,-171 57-19 0,127-26-25-1,5 3-4 0,10 5-7 1,6 3 4 0,11 0-6 0,8-3-15-2,4-8-4 2,0-11-6 0,10-9-1 0,21-11-7-2,5 0-4 2,4-22-6 1,4-38 1-2,-8-13 1 0,-1-28 2 0,-6-23 0 14,-9-13-5-21,-7-12-4 6,-6 11 5 1,-4 21 4 2,-3 27 1-4,0 30 1 3,0 24 0-1,0 19 0 0,0 14 1 0,0 3-1 1,0 0 3-1,-3 28 7 3,-10 28-4-3,2 23 6 2,6 22 2-4,5 8-5 2,0 4 0 2,0-9 5 0,0-18-3-4,6-20 5 3,4-10-12 1,3-13-4-2,-5-10 0 0,5-11-7 1,-6-13-39 0,6-4-58-3,-10-5-105 2,1 0-305 2</inkml:trace>
    </iact:actionData>
  </iact:action>
  <iact:action type="add" startTime="14370">
    <iact:property name="dataType"/>
    <iact:actionData xml:id="d10">
      <inkml:trace xmlns:inkml="http://www.w3.org/2003/InkML" xml:id="stk10" contextRef="#ctx0" brushRef="#br2">31115 7694 450 0,'0'0'279'3,"0"0"-141"3,0 0-65 0,0 0-73 2,0 0-68 0,0 0-282 0</inkml:trace>
    </iact:actionData>
  </iact:action>
  <iact:action type="add" startTime="14522">
    <iact:property name="dataType"/>
    <iact:actionData xml:id="d11">
      <inkml:trace xmlns:inkml="http://www.w3.org/2003/InkML" xml:id="stk11" contextRef="#ctx0" brushRef="#br2">31132 7420 516 0,'0'0'175'1,"0"0"-31"7,0 0-44-3,0 0-57 2,0 0-17 1,0 0-23 1,-10-131-3 0,7 131-3-3,3 0-81 3,0 0-93-2,0 0-111 2</inkml:trace>
    </iact:actionData>
  </iact:action>
  <iact:action type="add" startTime="14779">
    <iact:property name="dataType"/>
    <iact:actionData xml:id="d12">
      <inkml:trace xmlns:inkml="http://www.w3.org/2003/InkML" xml:id="stk12" contextRef="#ctx0" brushRef="#br2">31393 7815 562 0,'0'0'165'4,"0"0"-29"4,0 0-64-2,0 0-30 1,0 0-16 3,0 0-7-3,43-175-7 1,-35 145-7-2,3 7-2 2,-6 12 3 0,2 5 10 0,-4 6 23-2,0 0 4 3,7 0-11 1,4 23-7-4,5 31-25-1,4 4-3 4,-8 7-4-2,-1-8 4 12,1-13 3-15,-7-11-5 2,1-15-4-2,-4-12-11 4,-5-6-31-2,0 0-103 1,0-17-152 2,0-9 38-2</inkml:trace>
    </iact:actionData>
  </iact:action>
  <iact:action type="add" startTime="15666">
    <iact:property name="dataType"/>
    <iact:actionData xml:id="d13">
      <inkml:trace xmlns:inkml="http://www.w3.org/2003/InkML" xml:id="stk13" contextRef="#ctx0" brushRef="#br2">31122 7711 207 0,'0'0'106'5,"0"0"-32"1,0 0-3 1,0 0 14 0,0 0 21 1,0 0 18-2,7-17 2 3,-7 17 6-2,0 0-24 1,6 11-55 0,-2 15-33 0,2 2-5-1,-5 6-5 0,4-7-4 0,-1 0-5 2,-1 0-1-2,-3-2-3 0,2-2-17 2,-2-6-30-3,0-6 0 3,0-9-65-2,0-2-149-1,0 0-337 4</inkml:trace>
    </iact:actionData>
  </iact:action>
  <iact:action type="add" startTime="16187">
    <iact:property name="dataType"/>
    <iact:actionData xml:id="d14">
      <inkml:trace xmlns:inkml="http://www.w3.org/2003/InkML" xml:id="stk14" contextRef="#ctx0" brushRef="#br2">32173 7458 455 0,'0'0'131'2,"0"0"-12"2,0 0-43 4,0 0-18 0,0 0-37-2,0 0 16 2,-90 26 5 0,42-6-11 0,7-2-9-2,2 2-2 3,5 1-2-1,12 1 5 0,1 3 10-3,11 0 1 5,7 4-15-4,3-5-8 2,0-1-7-1,0-3-1 1,21-3 1-1,11 0-4 2,-2-9 0-3,3-5 0 1,-5-3-4 2,1 0 0-4,-4-20 2 5,-2-14-3-4,-6-11 4 3,-2 3-2-2,-7 0 2 1,-5 14 1-1,-3 9-1 2,0 12 1 0,0 6 0-5,0 1 0 4,0 0-2 2,0 0 1-3,0 0-2-2,0-4 2 3,0 1-1 1,0 1 2-2,0 2 2-1,0 0 3 2,0 0 4 0,0 0 22 0,0 2-13 1,0 26-7-4,0 11-11 4,0 7 2-2,0 2-2-1,0-1 0 3,0-4-1-2,6-5 1 10,1-3 0-17,-2-16-2 8,-2-5-5-2,5-14-21 4,-3 0-10-6,5 0-48 5,3-28-36-2,-9 6-165 0,5-6-218 2</inkml:trace>
    </iact:actionData>
  </iact:action>
  <iact:action type="add" startTime="16797">
    <iact:property name="dataType"/>
    <iact:actionData xml:id="d15">
      <inkml:trace xmlns:inkml="http://www.w3.org/2003/InkML" xml:id="stk15" contextRef="#ctx0" brushRef="#br2">32537 6688 388 0,'0'0'214'5,"0"0"-41"2,0 0-83-1,0 0-47 2,0 0-6 0,20 157 5 0,-16-67 0-2,-1 15 4 2,0 7-7 1,1 6-4-3,2-5-7 2,-3-14-9 0,-3-16-8 0,0-21-8 1,0-14 0-4,2-14-3 2,-2-18-4 3,0-13-6-5,2-3-43 3,3-14-111 0,-5-15-58 0,3-4-92-2</inkml:trace>
    </iact:actionData>
  </iact:action>
  <iact:action type="add" startTime="17053">
    <iact:property name="dataType"/>
    <iact:actionData xml:id="d16">
      <inkml:trace xmlns:inkml="http://www.w3.org/2003/InkML" xml:id="stk16" contextRef="#ctx0" brushRef="#br2">32722 7179 354 0,'0'0'476'3,"0"0"-351"6,0 0-66-4,0 0-42 1,0 0-6 2,0 0 12 0,-142-10-12 0,78 12-5-2,2 2-6 2,0-4 0 0,7 0-20 1,5 0-57-3,46 1-116 2,4 9-106 0</inkml:trace>
    </iact:actionData>
  </iact:action>
  <iact:action type="add" startTime="17321">
    <iact:property name="dataType"/>
    <iact:actionData xml:id="d17">
      <inkml:trace xmlns:inkml="http://www.w3.org/2003/InkML" xml:id="stk17" contextRef="#ctx0" brushRef="#br2">32777 7615 630 0,'0'0'191'1,"0"0"-57"3,0 0-31 3,0 0-43 1,0 0-19 0,0 0-9-2,150 5-6 4,-135-5-15-4,1-13-10 2,-1-16-1 0,-2-7-3 0,-10 0-3 2,-3-1-14-4,0 7-7 2,0 11-3 1,0 6 1-5,-6 9-4 4,-14 4 13-1,4 7 20 2,-2 30 12-1,-2 11 12 0,10-1-4 0,-3-4-7 0,6-8-2 0,5-3-1-4,2-4 5 4,0-3 0-1,0-2-5 0,12-5-3 1,18-8 2 0,4-7-9 0,3-3-4 3,0 0-17-4,-6 0-22-3,-2-26-38 3,-23 9-73 3,3-2-186-5</inkml:trace>
    </iact:actionData>
  </iact:action>
  <iact:action type="add" startTime="17712">
    <iact:property name="dataType"/>
    <iact:actionData xml:id="d18">
      <inkml:trace xmlns:inkml="http://www.w3.org/2003/InkML" xml:id="stk18" contextRef="#ctx0" brushRef="#br2">33348 7240 534 0,'0'0'148'5,"0"0"-51"3,0 0-49-1,0 0-32-2,0 0 0 3,0 0 21 0,0 0 3 0,-63 86 14-2,49-61 1 2,7 3 1 1,7 6 0-1,0 3-13 0,0-3-2-2,3 3-11 1,20-2-6 2,8 2-6-3,2-3 13 3,-4-3-6-3,-1-4-10 4,-11-1-5-3,-4-6-10 0,-13-1 0 0,0 4-10 2,0 2-21 5,-29 4-24-13,-19-1-18 6,-17-6-30 2,33-17-80 0,5-5-301-5</inkml:trace>
    </iact:actionData>
  </iact:action>
  <iact:action type="add" startTime="20541">
    <iact:property name="dataType"/>
    <iact:actionData xml:id="d19">
      <inkml:trace xmlns:inkml="http://www.w3.org/2003/InkML" xml:id="stk19" contextRef="#ctx0" brushRef="#br0">4708 10482 21 0,'0'0'755'2,"0"0"-592"4,0 0-42 2,0 0-10 0,0 0-34-2,0 0-26 2,0 0-7 0,37 48-9 1,-37-29-22-3,0 1 7 1,1 2-1 2,-1 5 1-2,3 3-4 0,1 9 2 0,-1 1-1 2,0 1-7-1,-1-1 7-3,3-13-4 5,-5-8-5-4,0-15 1 4,0-4-2-4,3 0-6 1,0 0 4 1,-1 0 4-1,1 0 9 0,1 0 4 2,5 0 6-1,11 0 5-2,3 0-6 3,16 0-10-3,-1 0 8 2,3 0-4 1,2 0-5-3,3 0 1 14,5 0 2-20,0 0 2 5,5 9 1 1,8 3 0 4,6 4 4-1,7 3-6-2,5 2 4-2,4-2-12 3,1-3-2 0,-2-6 0 1,-4-2-1-5,-1-5 3 3,-6 6 7 1,-4-1-2 0,-2 2-17-1,-4 2 0 1,1-4 0 2,-7 3 0 2,-5-5 0-11,-6 1 0 6,-7-2 0 0,-12-3 0 1,-5 1 0 0,-7 0 0 1,-9-3 0-1,3 0 0-2,1 0 0-1,-6 0 0 3,7 0 0 1,7 0 0-2,1 0 0 0,0 0 0 0,14 0 0 2,-1 0 0-2,0 0 0 0,8 0 0 0,-2 0 0 1,-1 0 0 0,-2 0 0-1,-1 0 0 1,1 0 0-1,0 0 0 2,2-3 0 0,6-2 0-3,-1 0 0 2,1-2 0 0,2-1 0-2,-6-1 0 3,3 3 0-2,-1 6 0 0,0-2 0 0,3-1 0-1,-5 1 0 2,5-5 0 0,-7 2 0 1,-1 2 0 0,-3-6 0-4,-2 4 0 3,0 0 0-3,-1-1 0 5,0 2 0-2,-1-1 0 3,7-3 0-9,-7 3 0 6,0-4 0-1,1 1 0 3,5 1 0-5,0-1 0 5,9 3 0-3,5 2 0 0,8-3 0 0,10 3 0-1,3 3 0 2,7 0 0 1,6 0 0-4,2 0 0 4,3 0 0-2,-3 0 0 2,2 0 0-3,-4 0 0 10,1 0 0-14,-6 0 0 9,-5 0 0-10,3 0 0 8,-3 0 0-1,4 0 0 4,2 0 0-12,3 0 0 8,-5 0 0 0,-3 0 0 1,-7 0 0-2,-1 0 0 1,-13 0 0 1,2 0 0-4,-2 0 0 3,-3 0 0 0,2 0 0 0,-1-10 0 4,3-2 0-10,2 2 0 5,-1 3 0 2,5-1 0-1,-1 5 0-4,-1-3 0 6,-2 6 0-2,1-2 0 2,3 0 0-8,-2-2 0 7,2-1 0 1,3 2 0-5,-2-1 0 4,-4 1 0-4,9 3 0 4,-6 0 0-1,7 0 0 0,1 0 0-2,4 0 0 3,1 0 0-1,0 0 0-4,-8 0 0 4,1 0 0 0,0 0 0 0,1 0 0 0,1 0 0 1,7-5 0-4,5 3 0 3,6-1 0 1,7 0 0-3,-4-1 0 4,-6 3 0-2,0 1 0-5,-4-4 0 6,-6 2 0-2,-2 2 0 0,2 0 0 0,4 0 0 1,-4 0 0 0,3 0 0 0,-4-3 0-1,-10 0 0 1,4 3 0-1,-6-4 0 1,3 4 0 0,-3 0 0 0,7 0 0-2,-7 0 0 2,7-1 0-3,9 1 0 3,-5 0 0-1,3 0 0 1,2 0 0-2,-4 0 0 2,1 0 0 0,-5 0 0 0,-1 0 0-1,-1 0 0 0,-3 0 0 1,5 0 0 0,2 0 0 0,6 0 0 0,6 0 0 0,-2 0 0 0,6 0 0-3,-6 0 0 5,-8 0 0-3,-5 0 0 3,-4 0 0-4,-5 0 0 3,-2 0 0-2,1 0 0 1,1 0 0-2,2 0 0 1,-2 0 0 0,1 0 0 2,-7-6 0-2,-8 3 0 0,-3-3 0 1,-4 2 0-2,3-6 0 1,-5 2 0 3,4-4 0-4,4-2 0 2,-1 1 0-1,1 1 0 2,5-1 0-2,-1 1 0 1,6 0 0-2,5 2 0 1,2 0 0 1,-2 3 0 2,2-2 0-4,-1 5 0 1,1-3 0 1,-6-1 0 0,-3-1 0-1,2 1 0 0,-8-1 0 0,2 1 0 1,1 0 0 0,-1 4 0-1,1 3 0 1,2-3 0 0,-2 4 0-1,-8-3 0 1,-1 1 0 0,-1 2 0 0,-2-3 0-3,3-1 0 3,4 4 0 1,-4 0 0-2,8 0 0 1,-4 0 0-3,-1 0 0 3,-2 0 0 0,-5 0 0-1,5 0 0 0,-1 0 0 3,9 0 0-3,1 0 0 1,3 0 0-4,4 0 0 6,1 0 0-3,6 0 0-1,-1 0 0 4,1 0 0-3,-4 0 0 3,-1 0 0-7,-5 0 0 7,-2 0 0-4,-3 0 0 2,-2 0 0 0,3 0 0-2,1 0 0 1,1 0 0 3,-4 0 0-4,1 0 0 2,-1 0 0 0,-4 0 0-2,5 0 0 0,5 0 0 3,-4 0 0-1,1 0 0 1,3 0 0-2,-2 0 0 0,-1 0 0 0,1 0 0 2,4 0 0-2,-6 0 0 1,-1 0 0-1,2 0 0 0,-5 0 0 3,-5 0 0-5,3 0 0 2,-1 4 0 1,3 1 0 0,6 3 0-1,-7-1 0 1,-6-5 0-2,-7 3 0 1,-3-5 0 1,-12 3 0 0,-2-3 0 1,-2 3 0-4,-6-3 0 4,2 0 0-3,-2 0 0 4,-4 0 0-3,6 0 0-1,-8 0 0 3,2 0 0-3,-3 0 0 0,0 0 0 2,0 0 0 1,0 0 0-1,0 0 0-1,0 0 0 0,0 0 0 2,0 0 0-2,4 0 0 1,-4 0 0-1,3 0 0-1,-3 0 0 4,0 0 0-6,0-16 0 6,0-32 0-3,0-17 0 2,0 1 0-2,0 10 0 1,0 12-6-3,0 12-7 3,0 15-24 0,0 6 3-1,0 9-7 1,0 0-31 0,-3 0-53 0,-21 32-41-2,11-8-59 3,0 13-398-2</inkml:trace>
    </iact:actionData>
  </iact:action>
  <iact:action type="add" startTime="24185">
    <iact:property name="dataType"/>
    <iact:actionData xml:id="d20">
      <inkml:trace xmlns:inkml="http://www.w3.org/2003/InkML" xml:id="stk20" contextRef="#ctx0" brushRef="#br0">20029 10460 344 0,'0'0'436'5,"0"0"-280"2,0 0-11 1,0 0-63-3,0 0-37 4,0 0 1-1,0 0-8-1,39 140-9 0,-36-101 3 1,0-3-5 0,1 1-7 0,-4-8-2-2,3-10-5 2,-3-3 1 0,3-7-2 1,-3-6 1-3,1 0-4 2,-1-3 2 0,3 0 0-2,-3 0 0 2,4 0 3 0,1 3 11 0,-1 1 7 0,6-1-5-2,0 1-17 3,6-1-3-3,2 0 6 3,-1-1-2-3,9-2 1 3,2 4 3-2,8-4 2 2,0 0-1-3,5 1 1 1,5-1-2 10,6 0-1-17,3 0 1 6,6 4-3 3,9-4 0-1,10 0 1 0,5 3 4-3,14 0-4 4,2-3-5-1,4 0-1 0,-3 0 4-1,1 0-2 1,-7 0 6-1,0 0-4 2,-6 0-2-3,-9 0-1 3,-2 0 0-1,-5 0 1-5,-7 0-3 7,-6 0 0-4,-2 0 0 3,5 0-3 0,-3 0-3-2,3 0 0 0,0 0 0 0,-1 0-3 0,3 0 2 0,0-3 1 2,-5-4 0-2,3 0-2 0,-6 1 1 0,-2-1 1 2,4 3 4-1,-4 1 1 0,0 0 0-2,0 3 0 1,-2-3-2 1,1 3-1-1,-3 0 2 0,7 0-3 0,-1 0-1 2,6 0 1-3,-4 0-2 1,-1 0 3 1,-2 0-3 1,-1 0 2-2,1 0 3 1,-2 0-2 0,1 0-2-3,-2 0 1 5,-3 0 0-5,1 0 1 4,-3 0-1-1,0 0-1 1,-2 0 2-5,2 0-2 3,-1 0 1 3,4 0 0-6,3 0-1 4,2 0 2 0,4 0-1 4,-1 0 1-8,0 0-1 2,-4 0 2 3,-8 0 1 0,4 0-3-2,-4 0-1 0,4 0 1 0,-2 0-1 0,2 0-6 0,0 0 6 0,-7 6 0 3,3-3-1-3,0 1 1 1,-1-2 0-1,-2-2-1 0,5 0 1 1,-4 0 0-2,6 0-1 2,3 0 1 0,2 0 0 0,1 0 0 0,11 0-1-2,1 0 1 2,1 0 1 1,7 0 0-1,-5 0-1-1,-5 0 1-1,-3 0 0 2,-8 0 0 1,-7 0-1-1,-5 0-1 2,0 0-2-7,-4 0 3 7,5 0 0-6,2 0 0 3,-2-2 1 4,1-2-1-2,1-2 0-4,-2 3-2 1,0-1 0 4,-1-6-2-4,-1 5 2 2,-8-1-1-1,3 0 3 0,-1 1 0 1,-8 2 0 2,1-2 1-3,-2 1-1-1,-3 4-2 1,1 0 2 0,-2 0-2 1,0 0 1-1,2 0 1-1,1 0-2 2,5 0 0 2,3 0-2-2,4 0 4-1,2 0-4-1,4 0 4 1,8 0 0 4,2 0-4-8,-2 0 4 6,-8 0-2-2,2 0-2 1,-5 0 1 1,-6 0 1-3,3 0-1 3,-1 0-1-2,-1 0 0 0,-5 0 1-1,1 0 0 4,-4 0 3-4,-2 0-2 4,-5 0 2-5,3 0-3 2,0 0-1 1,-6 0 0-2,1 0 1 2,-4 0-1 1,2 0 3 3,-5 0-1-11,4 0-1 7,-5 0 2 0,-6 0 1-1,2 0 0 2,-3 0-2-3,-5 0 2 1,6 0-2 3,-2 0 2-3,-4 0-3-1,6 0-4 3,6 0 0-2,-5-10 0-1,8-15 5 3,-5-12 0-3,5-3 0 3,0-2 2-2,-6-2 0 2,0-2 0-1,-7 8-27 1,-3 18-15-3,0 5-24 2,0 9-44-3,0 6-37 3,-30 0-103 1,5 6-37-3,11 16-412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00:26:25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08">
    <iact:property name="dataType"/>
    <iact:actionData xml:id="d0">
      <inkml:trace xmlns:inkml="http://www.w3.org/2003/InkML" xml:id="stk0" contextRef="#ctx0" brushRef="#br0">21646 2594 303 0,'0'0'52'6,"0"0"40"1,0 0-19 1,0 0-43 0,0 0 9-2,0 0 33 2,0 0 8 0,12 10-17 0,-12-6 15-2,-23-4 4 2,-9 0-18 0,-13 0 0 0,-6 0-14-2,-7 0-15 2,-11-20-7 0,-8-9 3 0,-10-1-14-2,-3-4 2 5,4 0-6-5,-6 1 4 3,8 2 0-4,-1 0-4 4,6 2-2-1,2 9 5-1,3 5 2-1,4 3 2 2,4 4 0 0,2-1-8 0,0 4 3 0,0-2 5-2,-2-3 3 3,-5-3-12-2,-9-3 13-1,-13-3 0 2,-11 0-15 0,-8-1 5 0,-4 0-7-2,3 0 1 3,0 6 3-2,-13 0-1 4,-15-6 2-5,-21-3 8 3,-13-8 5-5,-9-2-21 3,-3-4 2 0,-2 1-4 3,4 2 2-3,3 3-1 0,1 4 0-1,-3-3 0 2,-7 3-1 1,-11 2 6-2,-1 3-8-1,8 2-3 1,-1 3 2 2,12 5 0 0,6 2 2-2,14 7-1-1,15 3 1 2,11 0 1 2,15 0-1-7,2 0 0 5,10 8 1 1,5 6 0 2,-1 1 0-2,5-2 0 3,-7-1 1-11,-9 1-1 4,-3 1-2 4,7 3 0-5,-7 4-3 5,5-2 2-2,2 3-1-1,-12 1 1 4,1-1 2-4,1 0-2 3,0 5 1-4,3-7 0 4,0 7 0-2,8-2 0 3,6 0 2-2,-2-3-1 1,8 1-1-3,-4-6 2 0,2 2-2 0,5-4 2 2,-1 2-2 0,1-3 0 2,-8 0 3-6,-9 5-2 4,-2-2-1 1,-6 5 0-3,2 0-2 1,1 5 0 1,0-2 2 0,-8 0-3 0,-5 0 5-2,0-1-3 2,-2-5 1 0,-3-3-1 1,2-1 0-4,1-4 1 7,2-3 2 1,-2-2-1-11,7 0 1 3,5-1-2 1,10 3 1 2,12 4 0 2,-2 0-1-1,5 1 3-5,-6-2-3 3,11 0 0 1,1 4-4-3,10-5 4 3,16-1 1 0,1-3-1 1,5-4-3-4,4 3 3 4,2-5-2-2,3 0 2 3,5 0 0-6,2 0 0 4,5 0 0 1,7 0 0-2,6 0 0 0,-1 0 0 0,-1 0 0 2,1 0-1-2,-1 0 2-1,0 0-3 2,-5-10 4 0,-6-4-2 0,-2 1 0 1,-4-2 1-3,-2-2-1 1,-1 4 0 2,3-3 0-4,-3 3 0 5,0-1 0-4,3 6 1 6,0-4-1-5,5 4 0 2,-1-2 1-4,3 3 1 1,7-3-2 0,3 5 1 1,2 1-1 2,6-2 0 1,-4 3 0-5,1-3 0 4,-1 3 0-1,-2 0 0 0,-2 1 1-3,2-1-2 2,1 3 2 0,-4 0 1 2,2 0-2-1,-2 0 0-1,6 0 2 0,-2 0-1 1,2 0 6-2,7 0-3 2,1 3 2 2,2 2-4-4,7-5 2 1,-1 0-4 0,7 0 0 0,0 0-1 1,0 0 1-1,0 0 1 0,0 0-1 1,0 0 2 0,0 0-1-2,-3 0 0 2,3 0 0 0,0 0 0 1,0 0-1-4,0 0 0 5,0 0-1-4,0 0 1 4,0 0 3-6,0 0-2 4,0 0 2 0,0 0 1 0,26 0 2-1,12 0-3 1,11 0-1 0,8 0-1 2,8 0 1-5,5 0 1 2,1 7 1 0,-2 0 5 2,-6 6-4-3,-5 0 4 2,-15-5 1-1,-7 1 8 2,-15-7-7-4,-8 1-1 5,-9-3-5-4,-1 0-3 2,-3 0-2-2,0 0-2 2,0 0 0 0,0 0-1 0,0 0 0-1,-16-3 4 1,-20-16-1 0,1-1 0 2,-3 0 0-5,-2 3 0 6,1 4 1-5,2 1-2 0,0 0 3 0,0 4-3 2,1 3 2 0,1 0 0 3,-1-4 0-5,-2 3-1 1,4 1 0-1,-1-1 0 3,4 0 0-5,4 1 0 5,4-1 0-1,4 2 2 2,9 0-3-5,2 4 2 2,0-3-1 1,6 3 0-1,-4 0 0 0,2 0-1 0,-2 0 2 2,3 0-2-2,1 0 3 0,-3 0-2 0,5 0 1 1,0-2-2 0,0 2 4-2,0 0-3 2,0 0 2 0,0 0-2 2,0 0 5-6,0 0-3 4,0 0 3 0,5 0 5 0,16 0-7-2,7 0-2 3,5 0-2-1,5 0 0 3,4 0 1-4,-2-13 0 0,1 0 0 0,-5-1-1-1,2 2 2-1,-2 2 0 5,-5 1 0-3,-1 3 0 1,1 1-1-2,2-3 0 2,-1-4 0 0,-5 4-1 4,1-1 1-6,-2 1-1-2,-6-1 2 5,3 1-1-3,-4 6 3 0,-7-2-2 2,-2 1 0 0,-7 3-1 0,0 0 0-1,-3 0 0 0,0 0-1 1,0 0 1 0,0 0-1-2,0 0 1 2,0 0-1 0,0 0-2 0,0 0 2-2,-16 0 1 2,-19 0 0 1,-4 12 0 2,-10-4-1-6,-4-1 2 4,1 0-2-4,-1-2 2 3,-1-1-1-2,8 1 1 4,-2 4-1-2,4 2 0-2,8 5 0 0,3 1-1 2,10 0 2 0,2-3-2 0,5-1 3-2,12-5-2 1,-3-6 1 1,7 3 2 0,0 5-2-1,0 3 2 1,0 4 0-1,0-3-2 3,0-6 2-6,0 1-2 4,0-6 1 0,0 2-2 1,0 0 2-4,0 5 0 3,0 0-2 0,10 2 0 1,3 5 1-1,3 2-2-3,1 4 2 4,4-1 2-1,-1 1 1-2,6-1 4 2,1-2 2 1,4-1 7 1,5 1-4-5,8 0 3 2,-1 2-3-1,2 3-2 5,-3-1-3-5,-14-7-4 0,-14-6 9 2,-5-9-3 0,-9-2-5-3,0 0-5 3,0 0 0 2,0 0 0-2,0 0-5-3,0 2-5 3,0 13-23-1,0 10-50 2,0 15-59-4,-10-18-110 4,4 0-179-1</inkml:trace>
    </iact:actionData>
  </iact:action>
  <iact:action type="add" startTime="7605">
    <iact:property name="dataType"/>
    <iact:actionData xml:id="d1">
      <inkml:trace xmlns:inkml="http://www.w3.org/2003/InkML" xml:id="stk1" contextRef="#ctx0" brushRef="#br0">4717 5555 480 0,'0'0'458'4,"0"0"-337"1,0 0-17 4,0 0-29-1,0 0-33 0,0 0-5-2,0 0 3 2,0 0 8 0,19 82 11 0,-19-56-12-2,0 2 0 2,0 2-3 0,0 11-7 0,0-4-2-2,0 9-11 2,0-7-5 0,0-5-3 0,0-8-10-2,0-9 2 2,0-9-8 0,-3-5 0 0,2-3 3-2,1 2-3 2,-3-2 2 0,0 0 0 0,3 0 3-2,0 0-1 2,-6 0 10 0,6 0-7 0,0 0 5-2,0 0-1 2,12 0-10 1,15 0 7-2,-1 0-4-1,2 0 8 2,4 0 2 0,-3 0 5 0,7 0 0-3,5 0-1 4,-2 0-2-1,6 0-2 3,-2-5 6-7,5-2-4 5,-3 2 3-2,6-3-9 1,2-1 12-2,-1 4-10 2,1-1 4 0,3 1-16 0,-4-1 0-1,-4 0 0 0,4 6 0 2,-4 0 0-2,4 0 0 0,-2 0 0 0,2 0 0 1,1 0 0 0,4 0 0-2,1 0 0 2,1 0 0 0,7 0 0 1,2 0 0-3,-3 0 0 2,-1 0 0-1,2 0 0 0,1 0 0 0,-3 0 0 0,3 0 0 4,2 0 0-3,-1-2 0-3,-1-4 0 2,3 3 0 2,-4-3 0 0,5 4 0-4,-1-1 0 2,1 3 0 1,4 0 0 0,-7 0 0 0,1 0 0 0,-6 0 0-2,-3 0 0 3,-1 0 0-4,-1 0 0 3,2 0 0 0,3 0 0 0,-6 0 0-2,1 0 0 1,1 0 0 1,2 0 0 1,-1 0 0-2,-1 0 0-1,-1 0 0 4,-4 0 0-3,-1-6 0-1,-6 2 0 2,-4 0 0 0,-2 1 0-1,-2 1 0 0,-7-2 0 1,4 4 0 2,-7-3 0-1,-1 2 0-4,-1-4 0 1,-1 3 0 1,-3 0 0-1,3 2 0 3,-4-4 0-1,-2 2 0-1,4-1 0-1,-4 3 0 4,5 0 0-3,-11 0 0 2,-4 0 0-2,-4 0 0-1,-5 0 0 3,-1 0 0-2,0 0 0 1,0 0 0-3,0 0 0 4,0 0 0-2,0 0 0 3,0 0 0-6,0 0 0 4,0-2 0 0,0-2 0-2,0-9 0 2,0-21 0 0,0-20 0 3,0-14 0-3,0-3 0 2,0 17 0-8,0 5 0 7,0 13 0-5,0 8 0 5,0 10 0-2,-4 10-31 2,-3 8-119-4,-18 0-88 4,14 0-99 0,-5 17-24-2</inkml:trace>
    </iact:actionData>
  </iact:action>
  <iact:action type="add" startTime="9351">
    <iact:property name="dataType"/>
    <iact:actionData xml:id="d2">
      <inkml:trace xmlns:inkml="http://www.w3.org/2003/InkML" xml:id="stk2" contextRef="#ctx0" brushRef="#br0">5412 5986 283 0,'0'0'478'6,"0"0"-316"2,0 0-43 0,0 0-18-2,0 0-36 2,0 0 3 0,0 0 3 0,24-14-14-2,-24 14-5 2,0 0 0 1,0 0-20-4,-27 7 38 3,-4 5-36 0,1 8-1 0,-7-5-17 0,4 2-6-2,-6 7 8 1,3-8-3 2,0 4 3-1,-1-3-8-2,5-2 0 1,1 2-1 1,-6-7-7 4,-6 2 4-9,-2-2-5 5,-3 5 5 1,-1-4-6-2,-6 4 6 0,1-2-6 1,-5-1 3 2,1 1-1-4,-9 1 4 0,0 1 11 2,1 0-8 0,-3-5-1-2,-3-3-3 6,4-3 0-2,1-4-5-6,2 0 0 4,4 0 0-3,6 0 3 1,-4-11-1 4,2-14-1-3,-1-4-1-2,2-1 1 3,-1 3-1 1,11-3 1 0,-2 6 0-2,7 1 1 1,8 1-3-1,-6-2 2 0,5 2-2-1,0 0 2 2,0 0-2 5,2-1 1-7,2 3 0 0,1-2-1 0,7 2 3 1,3 3-4 2,5 0 3-5,4-1-1 4,0 1 0 0,1-3-4 1,0 5 1-4,-2 1-2 3,6 6 4 0,2-4-1-2,-5 4 2 4,3-1-5-4,1 1 2 5,1 3 2-7,3 3-5 3,0-3 5 1,0 3-5 0,0 2 4-2,0 0 2 2,0 0-3 1,0 0 3-2,0 0 0 1,0 0-4-2,0-6 2 4,0 1 0-4,0-4 2 2,30 1 2-2,8-1-2 2,10 4 1 1,3 2 0 1,2 1 3-5,-5 2-2 4,1 0 0-2,-8 0-2-1,-11 0 1 1,-12 0 3 0,-7 0-2 1,-8 0 0 0,-3 0 2-2,0 0 0 2,0 0-4 5,0 0 0-9,0 0-4 4,0 0 3-1,0 0-5-1,-3 0 4 2,-23-3 2-2,-17-11 3 3,-8-7 2-1,-1 2-3 2,-2-1 6-4,4 1-7 1,13 2-2 2,4 8 1-6,16 5 0 5,6 4-1 0,4 0-1 0,1 0 2 0,6 0 0-2,0 0 5 3,0 0-3-2,0 0 5 1,0 0 0-2,0 13 16 3,0 31 5-2,0 17-2 0,0 11-16 1,0-8-9-1,0-5 11 2,0-5-9-2,0-12 9 1,0-14-6-1,0-11 1 2,0-10-7-3,0-7 1 0,0 0-2 2,0 0 1 0,0 0-9 0,0 0-19-2,0 0-1 2,11 0-41 1,16 0-97 0,-12 0-66-5,-7 0-304 4</inkml:trace>
    </iact:actionData>
  </iact:action>
  <iact:action type="add" startTime="11895">
    <iact:property name="dataType"/>
    <iact:actionData xml:id="d3">
      <inkml:trace xmlns:inkml="http://www.w3.org/2003/InkML" xml:id="stk3" contextRef="#ctx0" brushRef="#br0">8738 8722 436 0,'0'0'126'4,"0"0"-35"4,0 0 37 0,0 0-28-2,0 0-5 2,0 0-6 0,0 0-19 0,196 0-7-2,-131 0-4 2,16 0-7-1,13 0-13 2,22 0-9-3,25 0-12 2,4 0-2 0,9 0 1 0,-14 0-1 2,-17 0 7-6,-25 0-5 6,-22 0-4-3,-19 0 10-1,-19 0-13 2,-12 0 0-1,-19 0-1 2,-7 0-10-2,0 0-2 0,-3 0-9 1,-55 0-3 0,-38 6 14-1,-28 1 1 2,-17-7 1-2,-10 0 1 3,1 0-3-7,13 0-1 5,26 0-1 0,22 5 0 0,31 3-2-2,25-3 6 2,13-2-5 1,15 1 6-3,5-4-1 0,0 5 4 2,41 3 5 1,46 6-9-1,30 3-1-2,20-3-1 1,-1 1 1 2,-10-4 1-1,-23-1-1-2,-32-3 4 3,-30-5 11-2,-21 1 20 2,-11-3-5-4,-9 0-16 2,0 0-15 1,-69 0-7 1,-35-12 7-3,-44-9 2 2,-5 4-2 0,8 8-2-1,8 9-1 0,26 0-24 0,14 42-66 2,78-13-91-2,14 1-104 2</inkml:trace>
    </iact:actionData>
  </iact:action>
  <iact:action type="add" startTime="13537">
    <iact:property name="dataType"/>
    <iact:actionData xml:id="d4">
      <inkml:trace xmlns:inkml="http://www.w3.org/2003/InkML" xml:id="stk4" contextRef="#ctx0" brushRef="#br0">9380 9149 152 0,'0'0'310'4,"0"0"-216"4,0 0 39 0,0 0-48 0,0 0-27-2,0 0 1 2,0 0 0 0,48-80-8 1,-48 89 2-5,0 49 18 5,-16 23-62-2,-20 20 1 2,-6 15 0-3,-4 10 8 2,-8 4-7 0,-6 4 10 3,-6-4 9-6,-2-16-11 2,-2-8-5 1,6-23-9 0,8-18-2-2,8-13-2 2,12-8 4 1,2-14-4-2,11-2 0 1,3-8 0-1,10-7 0-1,0-3 1 3,7-8-1 1,3-2-2-5,0 0-1 3,-8-4-11-1,3-43-4-1,-4-20 15 2,-6-14 4 0,7 2-2 0,-1 10 1 0,2 17-1-1,4 18 2 2,1 19-1-3,2 5-1 0,0 7 0 1,0 3 2 1,0 0 6 0,-2 0 13-2,-4 28 31 3,6 28 45 2,0 18-61 1,0 1 7-10,0-7 0 4,0-15-2 0,0-12 3 2,0-5-10-1,0-18 2 0,0-8-15 1,6-5 0 0,-4-5-8-1,0 0 1 0,14 0-14 2,10-11-1-1,9-17 0-1,0-2 2 1,1 0 1-1,0 3 0 1,-3 2-4-3,-7 2 2 3,-5 10 0 0,-14 6-6 1,-1 7-38-4,-3 0-60 4,-3 9-40-2,0 8-171 2,0 8-213-3</inkml:trace>
    </iact:actionData>
  </iact:action>
  <iact:action type="add" startTime="14624">
    <iact:property name="dataType"/>
    <iact:actionData xml:id="d5">
      <inkml:trace xmlns:inkml="http://www.w3.org/2003/InkML" xml:id="stk5" contextRef="#ctx0" brushRef="#br0">8571 10608 249 0,'0'0'114'5,"0"0"-54"2,0 0 9 2,0 0-42-3,0 0 15 2,0 0 20 0,0 0-16 1,61-30 39-4,-55 30 36 3,-3 0 28 0,0 0-19 0,1 0-10-1,6 0 1 0,4 0-29 2,12 0-60-2,1 0 17-1,6 0-23 2,11 0-6 0,7 0-7 0,2 0 4-2,4-21-9 7,-6 3 2-9,-2-2-7 5,-17 3-2-4,-5 8-1 4,-15 3 0-3,-9 6-1 2,-3 0-55-2,0 9-63 2,0 8-154 0,0 17-290 1</inkml:trace>
    </iact:actionData>
  </iact:action>
  <iact:action type="add" startTime="15343">
    <iact:property name="dataType"/>
    <iact:actionData xml:id="d6">
      <inkml:trace xmlns:inkml="http://www.w3.org/2003/InkML" xml:id="stk6" contextRef="#ctx0" brushRef="#br0">7970 12022 366 0,'0'0'145'6,"0"0"-30"2,0 0 9 0,0 0-52-2,0 0 0 2,0 0 35 0,-2 9-2 0,2-9-24-2,28 0-7 2,16 0-1-1,9 1 12 2,20-1-10-3,8 0-24 2,9 0-2 0,5 0-4 0,-2 0-1-2,-13 7-9 5,-6-2-7-4,-24 3 4 0,-13-1-6-2,-21-2-5 4,-16-1-4-2,0-4-9 2,0 4-8-4,0 3-8 3,-50-3-9 1,-24 6 7-1,-20-5 10-2,-6-2 4 4,3-3-4-2,10 0 0-1,13 0 0 0,15 0-2-1,11 0 4 1,19 0-4 1,14 0 2-1,10 0 0 1,5 0-1 0,0 0 1-1,0 0-3-1,46 0 3 3,28-5 3-1,30-10-2 0,7 4 2-2,-14 9 1 2,-15 2 3 0,-25 0-4 0,-22 0 9-3,-19 0-4 3,-16 0-4 0,0 0-4 0,0 0-5-2,-57 0-5 3,-37 0 8-1,-37 2 2-1,-12 7 2 0,2-5 1 2,17 0 0 0,24-4 2-3,30 2-5 0,37-2 7 2,20 0-1 2,13 0 2-4,0 0 26-1,31 0-15 5,38 0-3-3,20 0-10 2,-2 0-6-4,-18 0-4 8,-20 0-9-9,-19 0-49 3,-17 0-69-1,-13 9-66 1,0-3-92 2,0 3-374-2</inkml:trace>
    </iact:actionData>
  </iact:action>
  <iact:action type="add" startTime="25043">
    <iact:property name="dataType"/>
    <iact:actionData xml:id="d7">
      <inkml:trace xmlns:inkml="http://www.w3.org/2003/InkML" xml:id="stk7" contextRef="#ctx0" brushRef="#br0">23080 13342 512 0,'0'0'150'4,"0"0"19"5,0 0-31-2,0 0-55-1,0 0-20 2,0 0 8 0,0 0-9 0,0 0-6-2,0 0 14 2,0 21-10 2,-12-19-22-4,-30 5-4 0,-24-3-5 2,-23 2-12 0,-22 10-3 0,-14 11 2-2,-16 11-6 5,1 19-3-4,3 14 3 0,17 10 0 18,24 11 1-24,34 14 15-1,37 16 22 5,25 10-2 0,41 6-13 3,72-14-7 3,36-18-14-4,28-25-5 0,20-32-7-1,8-38 0 1,-4-11 2 1,-18-45-5-2,-29-42 2 2,-50-36-2 0,-48-25 1 0,-45-12-4-3,-11 0-6 7,-77 22-56-5,-29 29-56 1,-16 38-50-4,58 71-100 5,8 0-422-2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3:46:05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80">
    <iact:property name="dataType"/>
    <iact:actionData xml:id="d0">
      <inkml:trace xmlns:inkml="http://www.w3.org/2003/InkML" xml:id="stk0" contextRef="#ctx0" brushRef="#br0">30161 13087 451 0,'0'0'263'54,"0"0"-113"-54,0 0-41 1,0 0-22 0,0 0-13-1,0 0-25 0,0 0-12 0,201 23-8 0,-140-18 9 0,12 7 6 0,3-5-4 4,22 8-3 5,13-7 6-4,15 0-20 3,15 1-11 0,0-4 5 3,-4 1-2-8,-8-3-4 5,-16 3 3 3,-4 2 6-3,-12 6 4-1,-10 3-6-3,-10 3-5 6,-6-3-4-4,-7-5-5 0,-15-4-4 3,-11-8-1 2,-11 0 0-3,-12 0 0-5,-7 0 0 4,-8 0-5 2,0-3-5-2,-40-21-3 2,-44 2 13-4,-25 3-1 4,-14 6 0-2,-10 6 1 0,-11 4-2 0,-10 3-2 5,-9 0 5-6,5 0 3 4,7 0 3-7,13 3-6 6,22 4 3-2,16-3-6-2,23 2 6 4,14-3 0-2,20 3 8 2,14-6-4-4,16 3-2 4,12-3-2-2,1 0 7 2,0 0 15-4,4 10-3 4,57 10 1-1,35 3-18 2,39-6-5-4,23-6-1 9,19-11-5-15,4 0 6 7,-9 0 4-1,-20 0-3 1,-20 0 2 2,-26-2 0-1,-16-1 2-4,-16-1-1 5,-13 4 0 2,-16 0-1-5,-13 0-2-1,-16 0 1 3,-6 0-1 0,-10 0-2 0,0 0-3-2,-38 0 0 3,-55 0-1-2,-40 0 5 1,-32 0 1-2,-9 0-1 2,-9 0-1 1,2 0 1-1,20-8 5 0,13 0-5-2,28 3 9 3,26 5 3 3,18 0 0-9,28 0-7 6,21 0 6-4,18 0-8 2,9 0 0-1,0 0 7 2,0 0-1 0,19-4-8 3,27-1 2-8,21 2-3 6,7 3-3 0,-3 0-16-2,3 0-26-2,-7 0-41 3,-4 0-35 0,-50 0-90 0,-1 12-106-1</inkml:trace>
    </iact:actionData>
  </iact:action>
  <iact:action type="add" startTime="11353">
    <iact:property name="dataType"/>
    <iact:actionData xml:id="d1">
      <inkml:trace xmlns:inkml="http://www.w3.org/2003/InkML" xml:id="stk1" contextRef="#ctx0" brushRef="#br0">30822 15223 183 0,'0'0'199'6,"0"0"-57"2,0 0 29-2,0 0-57 3,0 0-22-2,0 0-12 2,32 0-20-4,-32 0-15 3,0 0-12 0,0 0-7 0,-13 0 12-2,-40 0-4 2,-15 0-5 0,-13 2-5 0,-10 7-4-2,-5-3-9 2,-1-4 0 4,4-2-8-7,9 4 4 1,18-4-7 3,8 0 4-1,8 0-1 0,13 0-2-3,6 0 2 6,5 0 6-6,17 0 4 5,5 0-6-6,4 0 4 4,0 0 27 0,0 0-22-1,43 0-1 0,21 0-14 4,17 0-1-3,12 0 2 0,12 0 5-2,0 0 2 0,6 0 4 2,-6 0 5 0,-5 0-4-3,-10 0-8 6,-7-6-4-4,-22-5 2 2,-13 5-3-4,-19-2 2 3,-15 5-2-2,-10 3-1 4,-4 0 0-4,0 0-1 0,0 0-4 2,-52 0-1 0,-25 0 5-2,-23 0 2 5,-4 0 2-4,8 0-2 0,15 0 4-2,17 11-3 4,21-9 1 0,15 2 1-2,15-3-1-2,10-1 5 4,3 0 5-2,0 0 3 1,0 0 12-2,0 0 7 3,8 7-24-2,12 2-5 2,6-1-6-4,-10-3 0 5,-6 2-5-2,-3-5-8-3,-7 1-9 2,0 5-22 1,0 7-29 1,0 7-82-2,-16-10-40-1,-4 3-250 2</inkml:trace>
    </iact:actionData>
  </iact:action>
  <iact:action type="add" startTime="12639">
    <iact:property name="dataType"/>
    <iact:actionData xml:id="d2">
      <inkml:trace xmlns:inkml="http://www.w3.org/2003/InkML" xml:id="stk2" contextRef="#ctx0" brushRef="#br0">27684 15242 326 0,'0'0'110'5,"0"0"65"2,0 0-12-1,0 0-49 0,0 0-6 2,0 0-31 0,0 0 1 0,-29 0-10-1,26 0-10 1,-7 0 0-1,-11 0 7 2,-15 0-18-3,-6 0-9 2,-13 0-22 0,-6 8-3 0,-3-1-10-3,-5 2 0 4,8-4 1-1,1 3-4 8,8-3 0-15,10-2 0 5,15 1 1 2,14-4 0 0,10 0-1 0,3 0 0 1,0 0 3-2,13 0-3-1,36-7 0-1,26-15 13 3,14 2-5 0,4 3 6 1,-4 4 3-1,-3 4-1 0,-12 3-3-1,-10 6-3 0,-17 0-7-2,-7 0 2 3,-23 0 0 0,-7 0-3 0,-7 0 2-2,-3 0-1 2,0 0 1 0,-3 0 4-1,-48 6-8 2,-20 14 2-3,-14-3-4 2,5-7 0 0,12-1 2-1,9-6 0 1,11 1 0 0,19-2-1-1,11-2 1 1,15 0 0 0,3 0 0-1,0 0-8 0,9 0 1-1,32 0 0 2,2 0 7 0,-4 3 2 0,-11 5 1-1,-8-3-1 1,-10 2-2 0,-2-4 1 0,-8-3-1-3,0 0 1 3,0 0-2 0,0 2 1 0,-5 1-3-2,-28 2 2 2,-8 4 1 3,-2-1-1-3,4-1-4-1,8 0-39 0,1-4-29-2,7 2-79 6,20-5-58-8,3 4-235 5</inkml:trace>
    </iact:actionData>
  </iact:action>
  <iact:action type="add" startTime="14874">
    <iact:property name="dataType"/>
    <iact:actionData xml:id="d3">
      <inkml:trace xmlns:inkml="http://www.w3.org/2003/InkML" xml:id="stk3" contextRef="#ctx0" brushRef="#br0">30981 13714 124 0,'0'0'281'4,"0"0"-173"2,0 0 66 1,0 0-15 4,0 0-50-8,0 0-20 5,0 0-17 0,-74-9 8 0,15 9-17 0,-12 0 13-2,-19 2-15 2,-4 2-6 1,-15-4-3-3,-4 0-11 1,1 0 2 1,8 0-8 0,7 0 5 1,0 0-4-3,-3 0-15 3,-5 0 10-1,-2 0 6 0,-3 0-2-2,7 0-17 2,-1 11 0 0,4-3-10 0,-2 3 9-1,-2-1-11-1,8-2 0 3,2 0 3-1,3 1 1-3,2-1-4 3,8 3 1 1,4 0 0-3,9-1-4 1,1-6 3 3,8 2-5-3,2-3 3 1,8 1-4-3,1-4 0 3,0 0 2 0,-1 0 0 3,4 0-2-6,-1 0 1 3,-3 0 0 0,4 0-1-1,-8 0 2 0,3 0-2 0,-4 5 0 1,3 3 2 0,5-2 0-2,4 2-2 2,0-3 1 0,0 3-4 0,-3-1 6-3,1-2-2 5,0 1-1-3,0 0-1-2,-1-1-1 4,6 1 1 3,-6-4-4-5,6 2-1 5,3-1 5-11,-5-3-1 4,0 0 2 5,5 0 0-3,-1 0-2-1,-5 0-6 2,1 0 3 0,0 0-3-3,1 5 0 4,1 0-2-1,-2 2 4 0,-2 0 0-1,-2 5-1-1,8-4 2 4,1 3-1-3,6-2 4 3,1-1-5-7,11-1-4 5,-2-5 1 0,13 1 0 1,-5-1 4-3,3 4-6 1,1-4 9 2,-2 3 3-4,2 2-1 2,-2-4 0 2,0-1 0-1,0-2-6-1,6 4-12 1,-2-4-8 0,-3 0 0 0,5 0 7-3,-4 3 16 4,0-2 2-2,-1 3 1 1,-2-1-3 0,3 2 3 1,-5-1 1 1,-3 1 0-4,2 0-4-2,1 0-3 4,0 1-7-1,5-2 0 1,7-1 8-3,-2-1 2 4,3-2 4-1,0 2 0 0,0 1 2 0,0 0 3-2,0 4 1 3,0 3 0-2,0 10-2 1,0 4 0-2,0 11 0 3,0 7 0-2,4 7 10 1,12 0 0-2,5 13 7 2,-2 5 7 0,-2 9-11 4,-3 9 2-7,7-1-8 3,-5 9 8-1,-6 11-3-2,-3 2 0 2,-4 2 0 1,-3-13-10 0,0-17 6 2,0-19-5-2,0-20 0-2,0-12-2 1,0-16 1 2,0-6-6-5,0-5 4 4,0 4-4 0,0-4 0-2,0 0 0 2,0 0-1 0,4 0 0 1,-4 0 0-2,3 0-1-1,10 0-2 3,8 0 4 0,12 0 0-2,10 0 2-1,5 0-1 2,16 0 0 0,8-12 0-3,5 0 1 3,3 4 0 0,-3 3 0 0,7 1 3 1,-3 2 0-4,6 2-2 4,6-4-2-1,1 4 2-1,0 0 3 4,16 0 2-7,14 0 5 4,0 0-5-3,1 0 2 4,-9 0 0 1,-12 4 6-2,-4 5-5-3,-3-1-3 1,-4 1-3 3,-6 1 3-2,-1-3-4 0,2 1-4 1,1-3 0-1,-5 0 0 1,-5-2 0 0,2-3 0-2,-4 0 0 4,-4 0 0-4,-2 0 0 3,-2 0 0-1,-2 0 0-1,13 4 0 1,-9-4 0-3,-2 0 0 3,5 0 0-1,-6 0 0 2,1 0 0-5,-4 0 0 5,-6 0 0-1,-2 0 0 0,-5 0 0 1,7 0 0-2,1 0 0 1,5 0 0-1,0 0 0 2,3-4 0-5,2-2 0 6,-3 4 0-3,-4 2 0-2,1-5 0 3,-3 2 0 0,7-1 0 0,-7-1 0 3,-9 2 0-4,-2-2 0 2,-14 5 0-4,-9-5 0-1,-3 2 0 4,-7-1 0 0,-1 2 0 1,-3-1 0-4,-3 3 0 3,-6-3 0 0,4 1 0 0,-4 2 0 0,-3 0 0-2,2 0 0 1,2-3 0 2,-2 3 0-3,0 0 0 2,-1-4 0 0,-2 4 0 0,0-2 0-2,0-2 0 2,3 0-13 0,5-5 5 1,-4 0-4-3,5-4 8 1,-7 1-1 1,0-2-1 0,-2-3 2-1,3-8-1 1,-3-5 3-1,0-7-6 1,0-8 6 1,0-4-3-4,0-7 4 5,0-3-6-3,0-16 1-2,-7-6 3 3,-6-8-3 0,2 3 3 0,6 7 2-2,2 10 0 3,-2 4 2-2,5 8 0 3,0-1-1-5,0 1 1 3,0-2-2-1,0-1 2 2,0 6-2-3,0 2 1 1,0-1 0 2,0 5 0-2,0-3-2 1,-4 1 5-1,-15-1-4 2,-7 6 1-3,7 5-1 4,0 6 0-2,5 7 1 1,2 7 1-3,8 6-1-4,-3 6 0 7,7 5 3-1,0 1-3 1,-3 2 1-4,3 0-2 3,-3 0-14 0,3 5-62 1,0 34-37-3,0 12-82 2,0-21-135 0,0 0-285-1</inkml:trace>
    </iact:actionData>
  </iact:action>
  <iact:action type="add" startTime="21812">
    <iact:property name="dataType"/>
    <iact:actionData xml:id="d4">
      <inkml:trace xmlns:inkml="http://www.w3.org/2003/InkML" xml:id="stk4" contextRef="#ctx0" brushRef="#br0">14525 9586 633 0,'0'0'164'5,"0"0"-50"3,0 0 17 0,0 0-47-1,0 0-10 0,0 0-19 1,0 0-14 0,0 0 5-2,16 35 8 2,-16-12-7 1,0 1-23-2,0 3 3-1,0 1-1 2,0-2-12 0,0-4 0 0,0-2-3-2,1-8-7 2,2-8 4 0,1-4 0 0,-4 0-1-2,0 0 1 3,3 0-6-2,-1 0 11 1,2 0-3-2,3 4-2 2,6-4-1 0,2 5-4 0,5-5-2-1,5 0 1 0,-5 0 2 2,5 0-2-2,-5 0 5-1,3 0-3 2,0 0 10 0,6 0-2 0,-1 0 4-2,-1 0 12 5,4 0-3 0,-4 0 0 2,2 0-9-12,-1-3 5 6,1-3-5-3,-1 2 1 6,-2 0-7-6,3 1 3 7,-9 1 1-4,7-1-5 0,-2 3 2 0,7-4 2 0,-4 4-5 1,5 0 1-1,-3 0 3 0,1 0-4 0,-1 0-2 1,-1 0-1-2,2 0 1 2,-1-1-3 3,-2 1-2-2,-5-4 0-2,6 1 2-4,-3 1-2 6,-2-4 1-2,5 2 0 2,-4 4 2-4,3 0 1 3,1 0 2 0,1 0-1 0,-1 0 6 0,-1 0-7-3,2 0 2 6,-1 0-4-5,1 0 1 0,1 0-4 3,-1-1 4 5,-4-3-3-11,8 2-1 0,-4-2 2 11,4 4 1-2,-3 0-3-12,1 0 0 5,2 0 0 5,-4 0 0-4,6 0 0 4,-5 0 0-6,4 0 0 8,-3 0 0-4,-2 0 0-4,3 0 0 2,5 0 0 6,-2 0 0-4,0 0 0-3,-5 0 0 2,5 0 0-1,-3 4 0 2,-1-2 0 0,3 2 0-2,-6-3 0 4,3 3 0-2,4-2 0-4,-4-2 0 4,1 0 0 3,-2 0 0-7,2 0 0 5,4 6 0-2,3-3 0 1,-1 2 0 0,2 2 0 0,-1 2 0-2,1-5 0 1,-2 2 0 8,-3-1 0-11,2-1 0 4,-3 2 0-4,0-1 0 3,2 0 0 1,-3 1 0-2,8-2 0 2,-5-4 0 0,-2 0 0 1,4 0 0-3,-1 0 0 7,-2 0 0-9,8 0 0 9,-1 0 0-12,4 0 0 5,-1 0 0 2,-1 0 0-1,-2 0 0 1,4 0 0 1,-8-7 0-2,-1 1 0-2,5-1 0 5,-8 1 0-3,-3 0 0 1,-5-3 0-2,-1 6 0 1,-2-2 0 1,0 0 0 1,2 2 0-1,-10-1 0-4,6 4 0 7,-6 0 0-3,4 0 0 0,8 0 0-1,-4 0 0-2,1 0 0 4,-2 0 0-1,5 0 0-1,1 0 0-1,7 0 0 4,-1 0 0-6,1 0 0 7,5 0 0-5,-1 0 0 2,4-1 0 0,2 1 0-3,-2 0 0 3,3 0 0 1,-3 0 0-2,1 0 0 0,-2 0 0 3,1-4 0-3,-2 1 0 0,1-3 0-1,7-1 0 1,-7 1 0 1,-2-4 0 0,-5 7 0-2,-1-4 0 3,1 7 0 0,0 0 0-5,-2 0 0 5,-4 0 0-2,3 0 0 2,-2 0 0-2,2 0 0-1,0 0 0 2,1 0 0 0,-4 0 0 1,9 0 0-4,-7 0 0 7,4 0 0-5,-4 0 0 1,-4 0 0-4,-3 3 0 4,-5 1 0 0,5-2 0-1,-5-1 0 0,3-1 0 1,2 4 0 0,-5-4 0-1,3 0 0-1,-3 0 0 2,1 0 0 0,-2 0 0-1,-5 0 0 0,2 0 0 1,4 0 0 0,-5 0 0 0,4 0 0-2,-2 0 0 4,-4 0 0-4,0-5 0 0,-3 3 0 2,-7-2 0 0,-1 4 0 0,-2 0 0-2,3 0 0 4,-3 0 0-3,0 0 0 2,0-3 0 0,0 0 0-6,0 3 0 5,0 0 0 0,0-3 0-2,0 1 0 2,5-18 0 0,-2-6 0 0,2-10 0 2,-1-10 0-7,-1 9 0 7,0-7 0-3,0 11 0-1,-1 9 0 2,-2 9-8 0,0 12-7 0,0 3-13 0,0 0-12-2,0 8-51 2,0 32-17 1,0 10-164-4,0-19-52 2,0-5-713 2</inkml:trace>
    </iact:actionData>
  </iact:action>
  <iact:action type="add" startTime="35206">
    <iact:property name="dataType"/>
    <iact:actionData xml:id="d5">
      <inkml:trace xmlns:inkml="http://www.w3.org/2003/InkML" xml:id="stk5" contextRef="#ctx0" brushRef="#br0">14639 16600 486 0,'0'0'206'4,"0"0"-43"1,0 0-26 3,0 0-39 0,0 0-24 1,0 0-22-4,0 0-8 3,0 0 4 0,0 0-20 0,0 0 0 0,23 64-5-2,-20-47 2 2,-1-3-4 1,1 3-2-3,1-11 5 1,-4 1-14 1,4 5 7 0,-4-12-7-2,3 5-5 2,-1-5-1 0,1 0-3 0,1 0-1-2,5 0-3 2,2 0 3 0,5 0 5 1,4 0-3-4,1 0 7 3,5 0 2 0,3-5 4 0,-2 1 10 0,4 0 1-2,-4-1-4 2,1 1 1 3,1 2-4-6,-3-4-2 2,3 6 2 2,-1-5-3 2,-1 5-4-8,4-6 1 5,-4 3 3-1,9-2-6 2,1 0 3-4,3-2-7 4,4-3 0-1,-1 0-1 1,1 0 7-5,-4 2 0 8,-1-1 4-4,-8 6 6-2,-5-2-8 0,-2 5-1 0,3 0 0 2,0 0-1 0,1 0-5-1,4 0 1 0,-2 0-5 4,0 0 1-5,7 0-2 0,-1-7-2 1,-1 7 4 1,5-2-3 2,1 2 2-1,4 0 0-2,-2 0 4-3,1 0-4 6,1 0 7-3,0 0-8-1,2 0-2 2,-6 0 3 1,3 0-2 1,-1 0 3-7,3 0-3 5,1 0 4 1,4 0-5-2,-1 0 6-1,-3 0-4 3,-4 0 1-3,1 0-2 0,-2 0 0 2,0 0-2 0,0 0 2 3,-2 0 0-7,1 0 2 6,2 0-2-4,1 0-1 3,7 0 2-5,-1 0-2 5,4 0 0-1,-3 0 0 8,-6 0-5-13,-9 0 4 0,-1-3 2 4,-5-2-3 3,1 2 4-3,-8 3-3-2,3-6 2 5,-7 6-1-4,-5 0 0 3,1-6 0-4,1 6 0 4,-6-2 1-1,0 2-1-3,-4 0 1 4,-6 0 1-2,1 0-1 2,5 0 2-2,-3 0-2-1,-3 0 0 2,0 0 0 1,0 0-1-4,0 0-1 3,0 0 1 1,0 0 0-2,0 0 2 1,0 0-3-2,0 0 1 3,0 0-4 0,0 0 4-2,3-13-9 0,-2-9 3-1,2-14 1 3,4-14 1-4,-4-1 2 6,7-2 1-5,-5 11-11 3,3 10-17-5,-3 7-24 4,-2 14-76-1,-3 5-56 3,0 6-85-5,0 0-167 3</inkml:trace>
    </iact:actionData>
  </iact:action>
  <iact:action type="add" startTime="37308">
    <iact:property name="dataType"/>
    <iact:actionData xml:id="d6">
      <inkml:trace xmlns:inkml="http://www.w3.org/2003/InkML" xml:id="stk6" contextRef="#ctx0" brushRef="#br0">14554 18334 438 0,'0'0'164'2,"0"0"12"3,0 0-9 4,0 0-49-2,0 0-35 3,0 0-8-6,0 0 5 4,0 0 2 0,0 0-5 2,0 0-7-5,0 0-6 2,4 0-4 1,3 0 4 0,1 0-15-2,5 0-5 2,10 0-17 0,-3 0 2 2,5 0 7-6,2-5-9 4,-2 5-6 0,2-3-7 0,2-4 3-2,-4 7 3 3,-2-5-2-2,3 5-2 2,-2 0-5-1,-1 0-11-1,1 0 0 1,2-5 0-1,3 5 0-1,-1-6 0 2,1 0 0 1,-1 3 0-2,-1-2 0-1,2 5 0 3,0-5 0-1,3-2 0-1,0 7 0-1,-3-8 0 2,-6 6 0 0,2-1 0 1,-2-3 0-1,-3 6 0 1,9-6 0-5,-1 1 0 6,1 5 0-7,-2-10 0 7,1 6 0-3,-2-1 0 2,-3-2 0-1,-3 1 0-1,1 2 0 0,-3 0 0 0,0 4 0-2,2-5 0 7,-1 5 0-6,-2-6 0 2,7 6 0-3,3-8 0 3,1 4 0 0,5 3 0 1,-1-6 0-4,0 7 0 5,-3-5 0-3,4 5 0 7,-2 0 0-13,5 0 0 5,0 0 0 2,2 0 0 1,-1 0 0-3,7 0 0 1,2 0 0 1,8 0 0 2,0 0 0-1,-1-5 0-5,-4 5 0 4,2 0 0 1,-3-7 0-3,7 5 0 1,-7-4 0 0,1 6 0 3,-5-5 0-5,-4-1 0 4,4 6 0-3,-1-9 0 6,4 4 0-6,1-2 0-1,-8 7 0 3,-1-5 0 0,-1 0 0-2,-2 5 0 1,-1-8 0 2,4 4 0 2,-1 2 0-5,-2 2 0 2,3-6 0-3,-6 1 0 2,5 5 0-1,0-6 0 2,-2 3 0 0,5 0 0 2,2 1 0-3,-2 2 0 1,-2 0 0-3,4 0 0 4,1-5 0-4,2 5 0 3,8 0 0 0,-3 0 0 3,-5-7 0-3,5 1 0-2,-3 4 0 2,4 0 0-3,1-2 0 2,1 1 0 0,-2 3 0 2,2 0 0-2,-2 0 0 0,-3 0 0 0,2 0 0 1,1 0 0 0,-1 0 0-2,0 0 0 4,-5 0 0-4,5 0 0 5,-5 0 0-5,-1 0 0 2,3 0 0-2,0 0 0 1,-5 0 0-1,2 0 0 2,-3 0 0 1,-4 0 0 1,-5 0 0 2,-5 0 0-11,-1 0 0 5,-5 0 0 2,-6 0 0-2,-4 0 0 2,-4 0 0 0,0 0 0 0,-6 3 0-2,-2-3 0 3,0 0 0-2,0 0 0 2,0 4 0-5,0-2 0 5,0 6 0 0,-27 18 0 2,-37 4-31 0,-26 9-211-9,40-16-114 4,5-3-342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4T23:46:05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61">
    <iact:property name="dataType"/>
    <iact:actionData xml:id="d0">
      <inkml:trace xmlns:inkml="http://www.w3.org/2003/InkML" xml:id="stk0" contextRef="#ctx0" brushRef="#br0">10436 10914 235 0,'0'0'499'4,"0"0"-385"4,0 0 39 0,0 0-34-2,0 0-46 2,0 0-2 0,0 0-14-1,0 0 2 0,0 0-10 1,17 172-6-1,-17-144-17 2,0-3-6-3,0-4 1 2,0-1-5 0,0-7-6 0,0-1-1-1,0-7-1 846,0-3-5-853,0-2-3 0,0 0-2 0,0 0-1 0,0 0 3 1,23 0 9-1,11 0 0 0,-4-2 3 0,-1-7 9 2,-2 6 6-2,5-2 6 0,-4 5 0 0,2 0-4 1,9 0 0-1,-7 0-8 0,9 0 2 0,8 0-12 0,-2 0 9 0,0 0-2 0,7 0 2 0,3 0-7 0,2 0 0 0,2 0-3 0,3 0-2 0,2-5-3 0,-3-2 1 0,1 6-1 0,-9-3-1 1,-6 1 3-1,-1 3-4 0,-5 0 3 0,2 0 1 0,-3 0 0 0,5 0-3 0,-4 0-2 0,8 0 0 0,8 0-2 0,-2 0 1 0,7 0 0 0,-1 0-2 0,4 0-2 0,-6 0 3 0,0 0-1 0,-9 0 2 0,-4 0 3 0,-2 0-2 0,5 0 2 1,-2 0-3-1,6 0 6 0,2 0-6 0,7 0 2 0,1 0 0 0,6-5 0 0,3-3 2 0,-8-2-2 0,8 8 4 0,-10 0-3 0,0 2 1 0,-5 0-5 0,-5 0 0 0,-6 0 0 0,4 0 0 0,-4 0 0 0,8 0 0 0,1 0 0 0,7 0 0 0,-3 0 0 1,8 0 0-1,-2 4 0 0,1 2 0 0,2 1 0 0,-8-2 0 0,-1-2 0 0,2 2 0 0,-6 0 0 0,1-1 0 0,1-4 0 0,2 3 0 0,3-3 0 0,7 0 0 0,-1 0 0 0,-1 0 0 0,1 0 0 0,-9 0 0 0,0 0 0 0,-5 0 0 1,-5 0 0-1,-2 0 0 0,-1 0 0 0,0 0 0 0,4 0 0 0,5 0 0 0,6 2 0 0,-2 1 0 0,3-1 0 0,-2 1 0 0,-1 0 0 0,-7 1 0 0,-11-1 0 0,-4-1 0 0,-8-2 0 0,-1 0 0 0,1 0 0 0,-12 0 0 0,-5 0 0 1,-1 0 0-1,-8 0 0 0,3 0 0 0,-5 0 0 0,-1 0 0 0,0 0 0 0,6 0 0 0,-3 0 0 2,3 0 0-2,5 0 0 7,-6-2 0-1,6-5 0 2,0 4 0 1,-6 0 0-3,1 3 0 1,-1 0 0 1,-3 0 0 2,-2 0 0-3,-2 0 0 2,0 0 0-4,0 0 0 4,0 0 0-5,0-2 0 4,0 2 0 0,0-3 0-2,0-6 0 2,0-9-5 1,0-14-8-1,0-10 13 0,0-11-2-1,0 2-2 0,0 1-3 3,0 1-7-6,0 13-13 4,-2 11 1 0,-9 11-42-1,9 14-48 1,-8 0-36-2,-6 19-13 3,15 9-110-2,1 18-603 2</inkml:trace>
    </iact:actionData>
  </iact:action>
  <iact:action type="add" startTime="13177">
    <iact:property name="dataType"/>
    <iact:actionData xml:id="d1">
      <inkml:trace xmlns:inkml="http://www.w3.org/2003/InkML" xml:id="stk1" contextRef="#ctx0" brushRef="#br0">26985 10425 336 0,'0'0'193'5,"0"0"-17"2,0 0-9 1,0 0-46 0,0 0-13-2,0 0-25 2,0 0-11-1,0 0-1 2,17 4 2-3,-17 15-16 2,3 9-19-1,-3 5 2 2,0 7-4-3,0 2-4 2,0 2-10 0,0-7-3 0,0 1-4-2,0-7-6 2,-3-4-1-1,3-7 0 1,0 0 3-2,0-6-1 3,0-3 0-1,0-6 4-1,0-5-2 0,0 0 3 0,0 0-8 1,0 0 1 0,0 0-2-1,0 0-3 1,0 0 6 0,10 0-1 0,17 0 1-2,0 0-6 1,5 0 4 2,6 0-7-1,-1 0 7-2,7 0-3 2,-2 0 0 0,1-3 4 2,-5 1 4-5,-3 2 4 10,1 0-5-11,3-3 1 2,6 3-3-1,3 0 1 3,0-2-5 0,10-1-3-1,4 0 3-1,3-2-3 3,8-1 2-2,-1-5-2 3,-1 2 6-4,2 1-5 8,-8 1 6-10,3 5-5 2,-8-1 1 0,-1-2-2 1,-2 2-1 1,1-3 4 0,1 0-5-1,5 1 1 0,-6 3 0 3,1-6 1-5,-5 1-3 2,-1 5 6 1,-3-1-6 0,0-2 5 1,1 5-2-4,-4 0-2 4,2 0 2-2,-1 0-1 2,-1 0 2-5,10 0-1 5,2 0 4-1,5 0-5 0,-6 5 2-2,10 3-2 2,0-3 0 0,5 2 0 0,-2 0-1 0,-1-1-1-3,-10 3-2 5,-3-1 0-3,1-1 2-1,-2 0-2 2,1-1 2 0,-3-2 0-1,2-4 0 0,-1 0 0 1,5 0-1-1,3 0 2 4,0 0-3-7,3 0 4 4,-5 0 0 0,3 0-2 0,-6 0 1-2,2 0-1 6,-7 0 0-2,4 0 1-5,-4 0 0 3,1 0-1-5,-3 0 1 5,5 0-2 0,1 0 2-2,4 7 0 2,-2 1 0 0,2 4-1 4,3-4 0-8,-5 1 0 2,-1-4-1 2,2 2 3-1,-4-7-4-1,1 0 4 3,-7 0-2-1,1 0 2-1,-4 0-3 0,-4 0 1 1,-2 0 0 1,-1 0-1-2,-4 0 3-1,4 0-4 6,-6 0 4 1,-3 0-4-12,-8 0 3 3,0 2-1 3,-5-2 0 4,-3 2-2-4,-4 2 1-3,-1-4-3 6,-6 0 4-4,-4 0-2 3,6 0 2-4,-3 2-1 3,0-2-2 0,-2 0 2 0,6 3-1-1,-2-1-2 3,-1-2 2-1,-1 4 0-3,6-4-1-1,2 0 1 3,-3 0 2 0,9 0-3-1,-5 0 2-1,-4 0-2 3,8 0-2-2,4-15 5 2,-1-5-4-4,-3 0 1 6,2-4-1-5,-4 1 3 4,-1-2 0-6,0-2-9 8,-5 1-1 2,-4 0-32-12,5 4-7 5,-7-1-30-5,-2 1-27 7,3-5-34-2,-3-14-62 1,0 26-38-2,5-6-238 2</inkml:trace>
    </iact:actionData>
  </iact:action>
  <iact:action type="add" startTime="18817">
    <iact:property name="dataType"/>
    <iact:actionData xml:id="d2">
      <inkml:trace xmlns:inkml="http://www.w3.org/2003/InkML" xml:id="stk2" contextRef="#ctx0" brushRef="#br0">13830 15128 521 0,'0'0'228'3,"0"0"-77"1,0 0-19 5,0 0-52-2,0 0-9 1,0 0-13-1,0 0-4 1,0 0-8 0,21 56-19 0,-21-34 16-2,4-5-8 2,-4-6 2 0,4 1-6-2,-4-8 2 2,3 0 0 0,0-1-3 0,-3-3-4 0,5 0-14-2,3 0-6 2,1 0-2 0,10 0 4 0,1 0 12-2,11 0-11 1,-8 0 2 2,4 0 3-3,7-7 5 2,-8-1-4 0,11 0 4 0,2 3 3 1,5-1 1-3,1-7-5 2,4 3 3 1,2 3-8-5,1-2 9 7,2 5-1-3,-6-1-3-3,7 5 2 1,-3-3-6 4,1 3 2-1,4 0-5-3,5 0-3 2,4 0-3-3,6-3-1 5,-1 3 2-3,-1 0-1 0,-2 0 2 0,-4 0-2 0,4 0-1 3,-10 0 2-3,1 0-1 0,2 0-5 4,-2 0 0 3,7 3 0-13,0 0 0 6,8 2 0-2,-7-1 0 2,0-2 0 0,-1 1 0-1,-2 1 0 2,3 0 0 1,2-1 0-2,-1 0 0-1,6-3 0 4,6 0 0-3,-3 0 0-1,3 0 0 2,-8 0 0 0,-1 0 0 0,-3 0 0-3,-7 0 0 10,3 0 0-11,-8 9 0 4,5 2 0-2,3 0 0-1,1 1 0 5,3-4 0-4,-4-3 0 0,-4-2 0 4,1 1 0-1,-2-4 0-4,8 0 0 4,-8 2 0-3,2 1 0 3,-3 5 0-3,1-6 0 0,5 4 0 6,-4-6 0-7,-2 0 0 2,0 0 0-1,-2 0 0 3,4 0 0-2,0 0 0 4,-3 0 0-5,-1 0 0 0,-5 0 0 2,3 0 0 0,-2 0 0 0,-1 0 0-2,2 0 0 2,4 0 0 0,-2 0 0-1,4-6 0 0,-2 4 0 2,-3-3 0-1,-7 2 0-3,3 3 0 3,0 0 0 1,0 0 0-2,0 0 0-2,0-3 0 8,-2 3 0-7,-2 0 0 1,-3 0 0-2,-1 0 0 3,1 0 0 0,0 0 0 0,8 0 0-2,2 0 0 3,0 0 0 0,0 3 0-4,-2 0 0 3,-3 2 0-1,1-3 0 3,0-2 0-4,5 0 0 0,-6 3 0 5,4-3 0-6,-7 0 0 3,3 0 0 0,0 3 0-2,-3 1 0 1,-5-1 0 3,4-3 0-5,-1 0 0 5,3 0 0-1,4 0 0-5,-5 0 0 2,7 0 0 3,-4 0 0-1,-2 0 0-1,0 0 0 1,-1 0 0-1,5 0 0 1,-4 0 0 0,2 0 0-2,4 0 0 2,-3 0 0 4,-1 0 0 1,-3 0 0-11,-1 0 0 5,1 0 0-1,0 0 0 2,-2 0 0-4,3 0 0 5,1 0 0 0,4 0 0 4,2 0 0-10,-5 0 0 0,4 0 0 8,-4 0 0-4,0 0 0 1,1 0 0-3,-3 0 0 5,5 0 0-4,0 0 0 0,1 0 0 2,-1 0 0 0,3 0 0 0,-8 0 0-2,-3 0 0 7,4-3 0-9,-7 3 0 4,1 0 0 0,0 0 0-3,2 0 0 3,0 0 0-1,7 0 0 0,-4 0 0 3,-4 0 0-2,2 0 0-2,-4 0 0 3,-3 0 0-5,-1 0 0 6,0 0 0-4,-6 5 0 1,1 3 0 1,-4-8 0 1,0 3 0-1,-6-3 0-3,-5 0 0 4,0 4 0-3,0-4 0 6,-3 0 0-9,-1 2 0 5,-6-2 0-1,4 0 0 1,-7 0 0-2,-2 0 0 2,2 0 0 0,3 0 0 0,-6 0 0-2,3 0 0 2,1 0 0 0,3-2-5 0,6-15-5-2,-1-9 6 3,-1-5-1-1,5-3 3 0,2-2-2 0,-2 0-1-1,-5 10 0 0,-2 8-5 1,-6 15-2-3,1 3-10 3,-1 0-15 0,-1 0-25 0,6 30-61 0,-2 17-71-1,-6-22-22 5,0 4-73 3</inkml:trace>
    </iact:actionData>
  </iact:action>
  <iact:action type="add" startTime="22227">
    <iact:property name="dataType"/>
    <iact:actionData xml:id="d3">
      <inkml:trace xmlns:inkml="http://www.w3.org/2003/InkML" xml:id="stk3" contextRef="#ctx0" brushRef="#br0">8187 18322 588 0,'0'0'126'3,"0"0"15"6,0 0-37-1,0 0-22 0,0 0-1-2,0 0-2 4,0 0-9-4,0 12 2 3,0-12 7-4,0 0-14 3,0 0-6 0,13 5-17 0,6-5 2-2,-1 7-10 2,2-7-4 1,-3 2-13-2,1 1-5-1,-4 5 2 2,-4-8 8 0,-2 6-2 0,2-1-6-2,-3 1 1 2,-1 1-6 0,-5 1 0 0,2-4-3-2,6 1 0 2,-6-1-2 0,-2 2-1 0,-1-1-2-2,0 1 4 2,3-6-3 0,-3 6-1 0,4-6-1-2,2 0 3 2,2 3-3 0,-3 2 0 0,5 0 1-2,-5 7 3 2,5-7-3 0,-1-2 0-1,-1 2 2-1,8 2-3 2,10-7 3 1,8 5-1 1,6-5-2-6,14 0 0 6,0 0 1-3,-1 0 5 2,-1 0 1-4,-4 0 1 3,-7 0 6 0,2 0-1 0,2 0 1-2,-1 0-9 6,1 0 2 2,7 0 1-13,3 0-5 5,14 0 4-1,8 0-4 3,7 5 3 0,5-5-4-2,-9 0 6 4,-4 0-2-3,-9 3 3 2,-2 4-3-6,-8-2 2 7,2 7-3-3,2-7-4 2,1-3 2-2,12 4 0-1,6-6-3 2,4 0 3-1,-3 0 0 0,-4 0-2 0,0 0 0 2,-10 0 1-1,-1 0 3-2,-2 6 0 2,-4 5-5-1,-4-5 0 2,4 3 0-4,5-5 0 4,-1 5 0-1,8-3 0 4,3 5 0-5,2-5 0 0,0-1 0-4,-2-5 0 7,-9 3 0-5,-4 2 0 7,-4 2 0-4,-2-2 0-3,5 0 0 3,-1-2 0-3,-1 1 0 3,2-3 0 0,-4-1 0 0,6 0 0-2,-5 0 0 3,-7 0 0-2,-2 0 0-1,-7 0 0 2,-4 6 0 0,-2 0 0 0,9-1 0-2,-1 1 0 3,4-6 0-2,4 8 0 3,-6-8 0-6,5 0 0 8,-3 6 0-5,11-6 0-1,11 7 0 3,-4-7 0-5,5 0 0 4,0 0 0 1,-1 0 0-4,-3 0 0 3,-6 0 0 1,2 0 0-3,-6 0 0 1,2 0 0 0,-2 5 0 1,-2-5 0 0,-1 0 0-2,-5 0 0 4,5 2 0-4,-5-2 0 6,3 3 0-5,3 0 0 1,-7-3 0-4,3 0 0 3,-1 0 0 0,0 0 0 1,-4 6 0 0,3-6 0 2,-4 5 0-1,2-5 0-4,-2 0 0 1,2 6 0 2,-2-4 0-3,3 2 0 4,9-3 0-2,2 6 0 1,14-2 0-2,-1-5 0 3,1 7 0-1,3-7 0 2,-7 0 0-7,-7 0 0 6,-4 0 0-2,-2 0 0 4,-1 0 0-5,-5 0 0 3,2 0 0-1,4 0 0-3,5 0 0 1,3 0 0 2,3 0 0-1,-3 0 0 1,10 0 0-1,-2-7 0 1,-1 7 0 0,-7 0 0-1,2 0 0 0,1 0 0 2,-3-5 0-3,10 5 0 7,-7-7 0-7,6 2 0 0,4 3 0 2,3-4 0-2,-6 1 0 0,4-4 0 2,-2 4 0 1,-2 5 0-2,1 0 0-1,-7-5 0 2,6 5 0-1,0-7 0 2,3 1 0-3,4 6 0 2,-1-8 0-1,-4 2 0 1,-7 1 0-2,-4 5 0 3,-14 0 0-1,-4 0 0 3,-2 0 0-4,-4 0 0 2,-1 0 0-4,-6 0 0 1,-4 0 0 1,-2 0 0 0,-2-6 0 0,-3 6 0 2,-3 0 0-2,-4 0 0-1,-4 0 0 2,-1 0 0 1,1 0 0-4,1 0 0 3,0 0 0 0,2 0 0 0,5 0 0-1,-1 0 0 7,4 6 0-11,0-6 0 5,-5 0 0-1,-5 0 0-1,0 0 0 1,-6 0 0 1,3 0 0-2,0 0 0 3,-1 0 0-1,3 0 0-1,3-20 0-1,9-10 0 3,0-14 0-1,8 0 0-1,-3-1 0 0,7-4 0 3,-1 0 0-3,0 9 0 7,-12 13 0-13,-7 12-47 6,-9 15-46-1,-4 0-56 3,2 0-45-3,-5 15-69 2,13 12-232 2</inkml:trace>
    </iact:actionData>
  </iact:action>
  <iact:action type="add" startTime="25165">
    <iact:property name="dataType"/>
    <iact:actionData xml:id="d4">
      <inkml:trace xmlns:inkml="http://www.w3.org/2003/InkML" xml:id="stk4" contextRef="#ctx0" brushRef="#br0">3287 18822 412 0,'0'0'164'5,"0"0"11"2,0 0-18 1,0 0-37-1,0 0-33 1,0 0-12-2,0 0-10 3,0 32 1-2,13-27-15 2,10 1 12-3,6 0-15 2,7 2-5 0,3-8-5 0,6 5-3-2,4-5 1 2,8 0-14 0,1 0-1 0,10 0-6-2,3 0-1 6,7 0-4-8,-2 0 1 8,2 0 1-1,-3 0-3-9,-4 0 3 4,6-5-2 2,7 0-7-3,6 2-1 7,-6-3 6-4,0 6-8-2,-8 0 7-2,-16 0-3 7,-7 0 0-2,-8 0 1-2,-6 0-5-3,-10 0 0 6,-3 0 3-1,-9 0-3-3,-8 0 0-2,-5 0 0 4,-4 0 1 0,0 0-1 0,0 0 0-2,0 0-2 2,0 0-1 0,-1 0 3 0,-47 0 1-2,-23 0 1 3,-22 0 1-1,-5 0-3-3,-15 0 2 3,1 0-2 0,2 0 0 1,4 0-4-1,10 0 4-2,-1 0-2 3,-1 0 2-3,0 0 0 0,4 0 0 3,7 14 0-1,15 3 1 0,17-9-1 0,21 4-1-3,14-12 1 3,17 5 1 1,3-5-1-4,0 0-6 3,39 0 0 1,38 0 6-1,35 0 3-1,21-5-2 0,5-1 2 4,5 0 1-4,-2 1 0-1,4-3 1-1,9 1 0 7,-11-6 0 0,-2 7-4-12,-17-5 5 7,-11 1 0 1,-10 6 8 0,-19-1-3-1,-10 5-4-1,-14-7-3 6,-20 7 1-4,-16-6-1 0,-7 4-3-5,-11 2 1 4,-6 0-4 2,0 0 0-2,0-2-4-1,-35-2-8 4,-43 4-3-3,-33 0 1 4,-9 0-46-7,-10 0-55 6,75 0-106-2,2 0-89-2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11-05T03:15:51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92">
    <iact:property name="dataType"/>
    <iact:actionData xml:id="d0">
      <inkml:trace xmlns:inkml="http://www.w3.org/2003/InkML" xml:id="stk0" contextRef="#ctx0" brushRef="#br0">31885 8413 0,'-70'139'209,"0"104"-206,-34 35 115,104-138-113,35-210 170,139-312-171,-105 347-2,-34-69 70,208-175-67,-208 245-2,-243 381 234,-71 244-232,279-556-5,-34 104 116,34 0-112,69-278 174,314-695-173,-349 834 61,210-452-60,-244 417 110,0 278-111,-174 487 56,35-417 51,104-243-108,70-140 211,174-555-211,-140 520 57,105-173-55,-383 695 281,1-104-283,173-278 62,35 35-61,0-175 176,69-451-176,36 382 118,-70 139-118,-35 174 107,-244 522-107,209-522 100,383-487 64,-174 70-166,-139 209 131,-1 104-129,-34 69 73,35 730-73,-35-799 139,0-417-29,0 34-111,0 278 104,0 36-104,-243 312 108,69-70-108,244-277 227,173-244-227,-208 278 68,34-173-66,-69 173 115,0 382-117,0-242-3,0-36 57,-35 70-53,-69 35 152,104-139-153</inkml:trace>
    </iact:actionData>
  </iact:action>
  <iact:action type="add" startTime="16210">
    <iact:property name="dataType"/>
    <iact:actionData xml:id="d1">
      <inkml:trace xmlns:inkml="http://www.w3.org/2003/InkML" xml:id="stk1" contextRef="#ctx0" brushRef="#br0">31780 11611 0,'0'139'124,"-139"313"-120,104-348 78,35 35-77,35-278 187,243-382-186,-278 486-4,35 0 68,-35-34-65,-35 173 183,-104 209-183,104-139 123,-34-35-122,69-174 173,243-556-176,-208 487 12,0 34 169,0 1-181,-105 451 203,-139 105-201,209-452 162,35-140-87,0 36-15,313-592-60,-209 383 117,-383 869 75,140-278-194,69-278 74,35 104-71,0-104-5,0-1 147,139-416 56,105-35-201,-175 313 104,105-105-101,-174 174 121,-139 487-123,0-208 70,-139 277-69,243-347 111,0-139-112,35-140 143,139-173-142,-104 209-3,243-349 124,-208 314-122,-140 591 306,-34-105-306,174-590 197,173-244-196,-174 382-4,1-104 113,-70 140-110,0 312 169,-139 243-169,139-451 94,0-244 99,139-243-193,-139 382-2,0 0 99,104-139-96,-208 487 180,-105 35-181,175-313 133,-105-244-14,139-173-118,34 347 108,-34 139 6,-278 418-114,278-488 115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1:45:44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88">
    <iact:property name="dataType"/>
    <iact:actionData xml:id="d0">
      <inkml:trace xmlns:inkml="http://www.w3.org/2003/InkML" xml:id="stk0" contextRef="#ctx0" brushRef="#br0">23952 3911 1127 0,'0'0'88'11,"0"0"50"-8,0 0-11 3,0 0-53-1,0 0 16 2,0 0-6 1,0 0-20-1,0 0 7 1,-23 25-8-1,23-25-12 2,10 5-8-1,15-5-16-2,4 0-27 5,1 0 0-2,4 0 0-2,6 0 0-1,1 0 0-1,-2 0 0 4,5 0 0 1,-1 0 0-5,-2 0 0 19,5 0 0-18,-5 0 0-6,-2-5 0 0,-4 3 0 10,1-4 0 0,2 1 0-6,5 1 0 4,0 4 0 1,-2 0 0-4,4-2 0 4,-1 2 0-2,-1 0 0 2,-1 0 0-4,2-3 0 2,-5 3 0 8,1 0 0-13,-4 0 0 8,1 0 0-6,-4 0 0 6,5 0 0-5,-1 0 0 5,4 0 0-5,-2 0 0 5,2 0 0-6,-1 3 0 4,-1-1 0 2,-1 2 0-7,1-3 0 8,-2 6 0-2,-4-4 0-3,2-3 0 2,-2 0 0-1,3 0 0-1,0 0 0 10,-1 0 0-14,-3 0 0 10,1 2 0-10,-1-2 0 6,2 5 0-3,2-1 0 3,-3-1 0 1,1 3 0-2,2-4 0-1,2 2 0 1,-5 1 0 3,0 1 0 6,8-1 0-12,-1 4 0-3,2-4 0 8,3 3 0 7,8-1 0-12,3-5 0-4,2 3 0 11,2-5 0-5,-8 3 0 0,3-3 0 3,-7 0 0-2,5 0 0-2,4 0 0 4,-1 0 0 2,4 0 0-6,4 0 0 4,1 0 0-5,-3 0 0 6,-4 0 0-3,1 0 0-1,-8 0 0 3,0 0 0 1,-5 0 0-6,-5 0 0 6,2 0 0-6,2 0 0 7,-3-3 0-6,9-2 0 10,-2-1 0-15,5 0 0 11,4-1 0-6,1-5 0 3,2 4 0-2,-8-4 0 4,-1 4 0-4,-10 3 0 2,4-2 0-2,-5 2 0 3,-1-2 0 0,-1 2 0-3,-2 0 0 1,0 5 0 2,2 0 0-4,-4-3 0 2,6 3 0 3,5-2 0-4,-2-1 0 5,-1 1 0-7,1 2 0 4,-4-4 0-2,4 1 0 3,1-2 0 6,0 2 0-13,5 1 0 4,-3-5 0 1,-1 6 0 3,-1-3 0-8,-9 1 0 6,3 3 0 10,-5 0 0-15,5 0 0 0,-7 0 0 6,6 0 0 10,-2 0 0-17,-1 0 0-2,-6 0 0 9,2 0 0 5,4 0 0-12,-1 0 0 6,5 0 0-4,-2 0 0 4,4 0 0 0,-2 0 0 2,9 0 0-7,-2 0 0 6,1 0 0 0,1 0 0-3,-8 0 0 0,-4 0 0 3,4 0 0-2,-16-2 0 1,-4 2 0 2,-4 0 0-6,-8 0 0 7,-5 0 0-8,-3 0 0 6,0 0 0-2,0 0 0-1,-15 0 0 4,-55 0-118-4,31 0-313 3,-4 5-614-1</inkml:trace>
    </iact:actionData>
  </iact:action>
  <iact:action type="add" startTime="10406">
    <iact:property name="dataType"/>
    <iact:actionData xml:id="d1">
      <inkml:trace xmlns:inkml="http://www.w3.org/2003/InkML" xml:id="stk1" contextRef="#ctx0" brushRef="#br0">30412 3818 361 0,'0'0'746'3,"0"0"-605"3,0 0 42 3,0 0-64-2,0 0-17 0,0 0-4-1,0-8-15 2,2 8-10 1,13 0-4-1,5 0-6-2,2-2-54 3,6 2-9-1,2 0 0 2,11 0 0-5,5-3 0 1,10 3 0 4,10-6 0-4,0 4 0 1,4-2 0 9,-6-1 0-13,-8 5 0 5,-8 0 0 0,-12 0 0-4,-10 0 0 7,-8 0 0-5,-5 0 0 6,-2 0 0-10,-2 0 0 5,-6 0 0 3,-1 0 0-7,-2 0 0 8,0 0 0-5,0 0 0 2,0 0 0-2,0 0 0 2,0 0 0-1,0 0-6 1,0 0-226-1,0 0-155 0,0 0-819 2</inkml:trace>
    </iact:actionData>
  </iact:action>
  <iact:action type="add" startTime="11156">
    <iact:property name="dataType"/>
    <iact:actionData xml:id="d2">
      <inkml:trace xmlns:inkml="http://www.w3.org/2003/InkML" xml:id="stk2" contextRef="#ctx0" brushRef="#br0">31713 3976 830 0,'0'0'205'3,"0"0"-42"3,0 0-28 1,0 0-12 1,0 0-14 0,0 0 3-1,0 0-7 0,0 19-13 2,0-19-22-1,0 0-3-1,0 0-31 0,0 0-36 2,21 0 0-2,10 0 0-1,19 0 0 5,13 0 0-3,24-7 0-2,24-16 0 12,12-1 0-12,6-3 0-6,0 5 0 9,-18 5 0-2,-11 8 0 3,-20 6 0-4,-22 3 0 7,-16 0 0-11,-17 0 0 6,-9 0 0-4,-6 0 0 4,-7 0 0-2,-3 0 0 5,0 0 0-4,0 0 0 1,0 0 0-4,0 0 0 7,0 0 0-4,-13 0 0 3,-31 17-104-7,17-3-222 6,-2 1-187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7T01:07:34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35">
    <iact:property name="dataType"/>
    <iact:actionData xml:id="d0">
      <inkml:trace xmlns:inkml="http://www.w3.org/2003/InkML" xml:id="stk0" contextRef="#ctx0" brushRef="#br0">28368 9453 797 0,'0'0'194'6,"0"0"-65"0,0 0-22 1,0 0-30-1,0 0 4 3,0 0-11-4,0 0-20 5,-125-12 2-4,73 12-8 3,4 0-3-2,-3 0 8 0,5 0-14 1,-3 0-6 0,5-5-4-1,1 0-4 0,-2 5 3 1,-5 0-2 0,4 0 2-1,1 0-1 0,5 0-9 1,-2 3-4 8,1 8 0-14,0 0 0 4,5-1-4 2,-2-1 0-1,2 4-3 3,6-5 0-3,-1 1-2 0,-1-4 0 0,2 0 0 1,-6 2 0-1,8-6-1 0,-2 3 0 2,-1 4 1-3,5-3-1 1,0 4-2 1,6-1 2 0,2-3-1 0,8 4 1-2,-3 0-1 1,3 2 1 2,-3 1 0-3,6 4 0 2,-3 5 0 0,0 4 1 0,4 5 0-1,-2 0-1-1,6-1 0 6,2 3 1-7,0-2 0 2,0 9-2-1,0 6 2 2,0 4 1 0,0 3-2 0,0 5 0-1,0-3 0 0,0-5 0 5,0 5 0-7,0-7 0 2,0-4 1 1,0-4-1-2,0-9 0 4,0-1 1-5,0-3-1 3,7-4 0-1,-1-5 1 1,4 2-1-2,-3-2 1 3,5-2 0 0,-4-4 0-1,1-2-1-4,1 1 0 6,-4-2 0-3,1 1 0 1,-2 3 0-2,-3-7 0 2,7 3 0 1,-7 4 0-2,5-4 1-2,-4 1-1 5,0-1 0-5,0 1-1 3,1-1 2-1,-1-3-2 3,-3 0 2-6,3-1-1 5,-2 2 0-1,-1-4 0 1,9 1-1-3,-2 6 1 1,3-4 0 1,6 0 0-1,-3 1 0 2,2 3 1-3,4-1-1 1,1-1 0 3,4 3-1-4,4-7 1 2,-5 1 0 1,11-4 0-4,-3 0 0 4,1 0 0 0,7 0 1-4,-1 0-2 4,-2 0 2-1,5 0-1 0,-2 0 1 5,2 0-1-12,-5 0 2 6,2 0-2 2,-5 0 1-1,6 0-1-1,-4-4 1-4,0-1-1 6,-6 2 1-1,-2-2-1 0,2 5 1-1,-1 0-1 0,-1-3 1 1,-2-3 0 1,-5 6 0-2,6-4 1-1,-4 2-2 1,1 0 0 2,3-1-1-1,-2-1 1 2,-6 2 2-7,0-2-1 6,2 2-1-2,-5-1 2 2,-2 3-2-3,3 0 0 2,0 0 2 0,-1 0-2-2,6-2 0 3,-2 2 1-2,-3 0-1 2,-2 0 1-1,2 0-1-3,-4 0 0 3,2 0 0 1,-5 0 0-2,4 0 0-1,-7 0 0 2,7 0 1-1,-5 0-1 2,0 0 0-4,0 0 0 5,-2 0 0-4,-3 0 0 1,4 0 0 2,-2-3-1-1,3-4 0-2,-3 2 0 4,5-7-1-4,-2-1 0 0,1-4 1 3,6-8-1-1,-7-6 1 0,5-12 1 1,-5-7-2-4,3-6 0 4,-2-3 2-2,-2 0-1 6,2 6 1-12,0 2 0 7,-2 3 0-1,0 1 0 3,2-4 0-4,-8 3-1 3,2 1 0-5,1 2-2 6,-1 5 3-4,2 3-2 2,-4-2-1 0,-1-7 2-2,0-4 0 2,0-8-2-2,0-7 1 2,0 1 2 0,0 2 0 0,0 5-1 0,0 6 1-2,0 11-1 2,0 8 0-1,0 9 2 1,0 12 0-2,0 8-1 3,-1 3-2-2,-7 0-39 0,-9 0-41 1,-13 7-64 0,14 12-146 0,-5 6-381-3</inkml:trace>
    </iact:actionData>
  </iact:action>
  <iact:action type="add" startTime="10990">
    <iact:property name="dataType"/>
    <iact:actionData xml:id="d1">
      <inkml:trace xmlns:inkml="http://www.w3.org/2003/InkML" xml:id="stk1" contextRef="#ctx0" brushRef="#br0">12259 9329 549 0,'0'0'253'4,"0"0"-90"4,0 0-13-2,0 0-32 0,0 0-25 2,0 0-15 0,0 0-11 0,25-13-12-1,-25 13 3 1,-23 0 13 0,-15 0-6 1,-10 0-14-4,-9 2-2 2,-2 7-14 2,-8-1-2-3,2 4 1 2,-4 0-1 0,-2-4-8 0,-2 5 2 3,1-2-5-7,1 2-4 5,-3-3-18-2,-6-1 0 3,3-1 0-5,-1 1 0 3,7-1 0-1,0 2 0 2,13 0 0-3,3 1 0 1,3-5 0 1,4-1 0-2,-2-5 0 3,3 0 0-2,-6 0 0 2,10 0 0-4,2 0 0 6,5 0 0-6,6-11 0 5,4 0 0-4,1 1 0 0,-1 3 0 3,6 4 0-2,-2-4 0 1,-6 6 0-1,8-3 0 1,-5 2 0 0,-1 2 0-2,2-3 0 2,-1 0 0-1,0 0 0 1,1 3 0-2,-5 0 0 4,3 0 0-3,1 0 0 0,-1 0 0 1,0 0 0-1,-2 0 0 1,1 0 0-1,-2 0 0 1,-8 0 0-2,6 0 0 3,-1 0 0-2,-5-6 0 0,3 1 0 1,-4-1 0 0,-3 4 0-1,-6 0 0 2,-4 2 0-1,-3 0 0 0,3 0 0-1,1 0 0 1,6 0 0-1,5 0 0-1,10 0 0 4,2 0 0-2,9 0 0-4,4 0 0 4,1 0 0 0,1 2 0-1,5 0 0 3,-2 1 0-2,0 0 0-4,2 2 0 2,-6 4 0 3,-3 4 0-1,-4 7 0 3,2 7 0 0,1 0 0-10,-3 4 0 6,-1 3 0 2,3 2 0-3,-3 1 0 1,5-5 0 3,3-2 0 1,2-5 0-9,-2-3 0 6,1 2 0-1,3 1 0 1,2-1 0 2,-2 4 0-6,7 1 0 5,-3 2 0-1,2 5 0-2,3 1 0 1,0 2 0 2,0 3 0-1,0-2 0-1,0-1 0 0,0-4 0 0,0-5 0 2,0-4 0 0,0-5 0-4,0-1 0 2,0-3 0 1,0-3 0-2,0-1 0 2,0 5 0 2,8-5 0-2,-1 5 0-4,6-5 0 3,-2 3 0 3,1-3 0-3,4 2 0 2,0-2 0-4,1 4 0 3,4-6 0 0,-3 3 0-1,-2 2 0 0,5-4 0 0,0 3 0 2,-3-2 0-2,2-1 0 1,-1 1 0-2,-6 1 0 3,4 1 0-2,-1 2 0 3,-1 0 0-3,5 1 0 0,-2 6 0 0,-3-4 0 0,1 0 0 1,-4-2 0 0,4 2 0 0,1 4 0-3,-1 0 0 3,-6 1 0-1,3 3 0 0,-2-4 0 1,-4 6 0 3,-1 2 0-4,-5-2 0-1,2 4 0 1,-3 3 0 2,0 1 0-2,0 3 0-1,0-1 0 3,0 4 0 0,0-6 0-3,0 5 0 1,0-6 0-1,0 7 0 5,0-2 0-3,0-5 0-1,0 5 0-3,0-3 0 4,0 1 0 1,0-2 0-2,0-1 0 6,0-3 0-11,0-3 0 6,0-3 0-2,0 4 0 1,0-2 0 0,0 4 0 2,6-4 0-4,5 4 0 4,-2 1 0-2,4 0 0 1,-6-1 0 0,1-4 0 0,3 2 0 0,1-7 0-2,1 0 0 2,-3-2 0 1,0-2 0-2,3-4 0 1,-3 2 0-3,3 1 0 4,6-2 0-3,-4-1 0 2,2 0 0 0,3 3 0 0,1 0 0-1,-5 2 0 1,4-3 0 1,-4 2 0-3,1-4 0 3,-2-3 0-1,-2-1 0-4,3-1 0 3,-5-1 0 3,4 3 0-4,-2 0 0 2,1-1 0-1,1-1 0 2,4 0 0-2,1-4 0 0,-3 4 0 1,2-5 0 1,5 6 0-2,-3-8 0 1,-2 0 0 0,1 2 0-3,1-6 0 3,-1 6 0 1,6-7 0-4,2 0 0 3,-1 0 0 0,2 0 0 0,2 0 0-2,2-25 0 2,-6-7 0-1,5-1 0 2,-7-1 0-1,-2 0 0 0,3 1 0-1,-3-1 0-1,-2 2 0 1,-1 2 0 0,-1-2 0 4,-5 1 0-6,4-2 0 2,-2 0 0 0,1-3 0 2,-7-1 0-1,3 0 0 1,0 0 0-3,-2 0 0 2,-7-2 0 0,2-3 0-1,-3-3 0 0,-1 1 0 0,-2-7 0 2,2 6 0-4,-2 0 0 3,0 8 0 0,3 3 0-3,1 4 0 3,0 7 0 1,-4 6 0-1,2 6 0-3,-2 8 0 4,0-7 0-1,3-3 0 0,1 0 0 0,2-8 0-2,0 3 0 3,-2-1 0-2,0-3 0 2,4 6 0-4,-1 2 0 4,-3 0 0-2,6 1 0 0,-2 4 0 1,-1-2 0-1,-4 5 0 0,7-3 0 2,5 0 0-2,-2-1 0 1,10 0 0-2,-2-3 0 3,3 2 0-2,-7-2 0 1,0-4 0-1,4 4 0 0,-5 3 0 1,0 1 0 0,-2 4 0 0,2-3 0-1,-1 1 0-1,5 1 0 3,0-1 0-3,9-3 0 2,2 5 0 0,2 1 0 0,3 0 0-1,8 0 0 0,-4-1 0 1,4 3 0 1,1-1 0-3,-6 0 0 1,1 0 0 2,1 1 0-1,-2 2 0-1,-1-4 0-1,-2 4 0 1,0-5 0 0,1 2 0 2,3-2 0-1,-2 1 0-2,-2 2 0 2,2-1 0-1,-2 3 0 2,0 0 0-2,-1 0 0 1,1 0 0 0,0 0 0-1,-2 0 0-2,1 0 0 3,-2 0 0 0,6 0 0-1,-6 0 0 1,2 0 0-1,1 0 0 2,-2 0 0-3,-11 0 0 1,2 0 0 3,2 0 0-3,-5-3 0 0,0 1 0 1,-1-1 0 0,-2 1 0 1,-3-5 0-5,-3-1 0 4,6-3 0 1,-2-4 0-2,2-5 0 0,-1-1 0 0,2-8 0 0,-4-2 0 2,-2 1 0-3,2-2 0 2,0-1 0 0,-3 2 0 0,2-3 0 0,-1 1 0-1,1-5 0 2,-1 3 0-1,-1-8 0-4,2 1 0 4,-1 5 0 0,-5-2 0 1,0 1 0-1,1-3 0-3,-6 0 0 4,2-8 0-2,-6 0 0 1,0 2 0 1,0 3 0-4,0 2 0 4,0 9 0-3,0-1 0 2,0 0 0 0,0 4 0-1,0-2 0 0,0-2 0 1,0 3 0-1,0 1 0 0,-9 1 0 2,5 2 0-4,-9 2 0 6,3-1 0-4,1 3 0 0,0-1 0-2,-4-6 0 3,0-2 0 2,0-3 0-1,-3 1 0-5,2 2 0 3,1 2 0 1,-2-2 0 0,5 12 0 0,4 1 0 0,3 6 0-1,-1 1 0-1,0 2 0 2,-1 2 0-1,-2-1 0 2,3 1 0-2,1 2 0 1,-6 0 0-2,-2-2 0 1,-5 6 0 1,-9-5 0-1,-4 4 0 2,2 3 0 0,0-2 0-4,-6-1 0 3,6 1 0 2,0-5 0-5,4 6 0 1,-1-3 0 4,5 1 0-1,-3 1 0-2,8 2 0 0,2 0 0-1,-4 0 0 1,-1 0 0 2,-12 17 0-2,4 22 0 0,-1 13-8 3,8 5-181-2,18-32-147-4,0-5-319 4</inkml:trace>
    </iact:actionData>
  </iact:action>
  <iact:action type="add" startTime="17500">
    <iact:property name="dataType"/>
    <iact:actionData xml:id="d2">
      <inkml:trace xmlns:inkml="http://www.w3.org/2003/InkML" xml:id="stk2" contextRef="#ctx0" brushRef="#br0">9601 18590 71 0,'0'0'736'5,"0"0"-606"1,0 0-7 1,0 0-37 0,0 0-26 1,0 0-3 0,56 20-3-2,-41-20 6 2,-1 0-4 1,2 0-5-1,4 0-2-2,1 0-3 1,6 0-2 1,5 0-4 0,6 0-8-2,4 0-4 2,-2 0 0 0,5 0-2 1,6 0-4-3,1 0-3 12,6 0-1-18,2 0-1 8,-1 0-1-2,2 0 1 5,7 0-2-6,5 0-1 4,6 0-4-5,-8-7 3 4,0 2-4 0,-1 2 1 1,0-2 1-2,-2-1-2 1,4 0 0 1,2 6 1-1,-3 0 2-5,9 0-1 6,-3 0-1 0,-6 0 0 0,3 0-2-6,-11 0-8 5,6 0 0 0,-4 0 0 0,-1 0 0 1,-1 0 0-4,3 0 0 3,-3 0 0 0,-5 0 0 0,6 0 0 0,-4 0 0-1,-1 0 0 2,-4 0 0-5,-6 0 0 4,-1 0 0 0,-1 0 0 3,-1 0 0-4,-5 0 0-3,-1 0 0 4,-1 0 0-1,-1 0 0 1,1 0 0 3,2 0 0-7,2-5 0 6,2 5 0-7,-6 0 0 7,6 0 0-3,0-3 0 1,-4 0 0 1,5 3 0-2,-2-4 0 3,0 4 0-6,9 0 0 5,3 0 0-1,5 0 0-1,3 0 0 0,0 0 0 1,5 0 0-3,-1 0 0 6,2 0 0-8,-3 0 0 4,1 0 0 4,4 4 0-2,-4-1 0-4,-4 0 0 3,6 2 0-1,-4-5 0 0,4 0 0 1,-2 0 0 3,5 0 0-8,0 0 0 5,1 0 0-1,6 0 0 3,-9 0 0-3,-1 0 0 1,-5 0 0 0,-3 0 0-4,-5 0 0 4,-6 0 0 0,-4 0 0 2,6 0 0-5,-6 0 0 5,10 0 0-3,7 0 0 0,-1 0 0 1,10 0 0-3,4-5 0 5,-3-5 0 2,0 5 0-11,5-7 0 6,-8 5 0 1,0-4 0-1,-1-1 0 2,-3 10 0 0,1-3 0-4,4-2 0 3,2 7 0-1,-4 0 0 1,-2-5 0 0,-6 5 0 5,-4 0 0-12,9 0 0 6,4-9 0 1,1 6 0 0,5-5 0-1,-9 3 0 4,-4-7 0-7,4 4 0 5,-3-4 0-2,-1 4 0 0,6 3 0 1,-1 5 0 2,-3 0 0-6,-1 0 0 3,-10 0 0 2,-1 0 0-3,-2 0 0 1,-4 0 0 1,-2 0 0 4,5 0 0-8,2 0 0 2,1 0 0 2,5 0 0 0,-2 0 0 0,1 0 0 6,6 0 0-11,-2 0 0 4,3 0 0-2,-2 0 0 5,3 0 0-5,-5 0 0 4,3 0 0-1,-2 0 0-1,-4 0 0 0,6 0 0 2,-3 0 0-5,3 0 0 4,1 0 0 2,2-6 0-5,4 0 0 4,0-1 0 0,1-1 0-4,4 3 0 4,-11 1 0 4,3-4 0-12,3 3 0 7,-3 5 0 0,9 0 0 1,4 0 0-5,2-2 0 5,-2-1 0 0,3-5 0-5,-7 2 0 3,2 0 0 2,-2 4 0-1,-6 2 0 2,3 0 0-7,2 0 0 6,-2 8 0-2,1 3 0 2,2 2 0-4,2-5 0 4,-2 1 0-1,3 1 0-1,-6 1 0 1,4 3 0-1,-1-2 0 2,6 1 0 0,4-1 0 0,0-7 0-5,10 3 0 4,3 4 0 1,8 0 0-5,6-7 0 5,1 3 0-1,1-8 0 2,0 0 0-7,-3 0 0 7,2 0 0-4,-5-8 0 2,-6-4 0-1,-3-2 0 1,-9 3 0 0,-6-6 0-1,2 4 0 0,-4-2 0 2,-3 4 0-1,-5-6 0-4,-1 4 0 3,-2-2 0 1,-5-2 0 1,4 4 0-2,-4-7 0 2,-2 8 0-1,-1-8 0 0,-6 15 0 0,2-7 0-5,-4 7 0 7,-4-3 0-2,8 2 0-1,-4-5 0 0,-1-1 0 1,-8-2 0-2,-3 0 0 3,-4-5 0-2,-2 7 0 2,-7-5 0-1,1 9 0-1,-5-3 0 0,1 5 0 0,-6 6 0 1,0 0 0-1,-9 0 0 2,-1 0 0-4,-11 23-21 3,-2 22-101-1,-9 11-70 0,-50 8-54 1,23-33-81 1,-1-1-402-2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1:49:27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51">
    <iact:property name="dataType"/>
    <iact:actionData xml:id="d0">
      <inkml:trace xmlns:inkml="http://www.w3.org/2003/InkML" xml:id="stk0" contextRef="#ctx0" brushRef="#br0">11292 481 897 0,'0'0'34'4,"0"0"89"0,0 0 6 4,0 0-77-2,0 0 16 2,0 0 29 2,0 0-16-3,0 0-11-1,-184 38-3 3,119-4-3-2,-10 10-4 1,-10 8-12-2,-12 7-1 4,-16 8-4-4,-11 10-13 2,-10 7 2 0,-16 8 1 11,-11 18-9-18,-19 11-1 9,-30 10 2-9,-22 11-25 13,-29 6 0-11,-22 13 0 4,-11 12 0-1,-13 14 0 4,-1 6 0-5,4 9 0 4,-21 6 0-3,-8 4 0 4,-18 0 0-5,-13 8 0 3,11-6 0-1,8 3 0 6,27-5 0-10,17 0 0 5,11 3 0-2,17-2 0 1,8-4 0 3,20-11 0 7,25-5 0-14,14-11 0-3,30-10 0 8,18-14 0 1,18-15 0-5,17-17 0 7,5-8 0-4,12-11 0 5,6 0 0-10,5-6 0 5,2-9 0 2,0-7 0-4,12-12 0 3,-2-8 0 2,7-6 0-3,7-9 0 2,10-7 0-4,18-13 0 3,17-13 0 14,8-8 0-19,9-7 0-3,1-2 0 6,6 0 0-1,-3 3 0 6,-1-3 0-8,1 0 0 5,3 0 0 1,-2 0 0-1,2 0 0-1,0 0 0 2,0 0 0-1,0 0 0 0,45-22 0-3,39-16-59 2,-29 16-252 4,-5 11-133-6</inkml:trace>
    </iact:actionData>
  </iact:action>
  <iact:action type="add" startTime="8818">
    <iact:property name="dataType"/>
    <iact:actionData xml:id="d1">
      <inkml:trace xmlns:inkml="http://www.w3.org/2003/InkML" xml:id="stk1" contextRef="#ctx0" brushRef="#br0">1169 193 61 0,'0'0'1025'1,"0"0"-873"3,0 0-10 4,0 0-45 0,0 0-13 0,0 0-1-2,46 17-21 4,14 45-28-3,19 9 23-1,20 13 10 4,24 5-9-4,25 15-10 3,33 2-2-2,19 7-15 0,22 3-31 0,23 5 0 14,16 11 0-18,36 8 0-3,41 12 0 11,23 14 0-6,20 11 0 2,4 14 0 4,7 9 0-7,9 11 0 4,11 9 0 0,20-5 0-2,17 12 0 5,-4 15 0-4,3 7 0 0,7 25 0-1,3 12 0 4,5 10 0-5,-9 10 0 3,-24 3 0 0,-17 1 0 0,-20-15 0 5,-18-24 0-11,-17-14 0 6,-26-29 0-3,-29-17 0 2,-35-24 0 9,-30-24 0-14,-28-36 0 5,-31-29 0-1,-26-30 0 2,-29-24 0 0,-33-14 0-2,-32-17 0 7,-31-8 0-11,-21-5 0 7,-7 0 0-2,0 0 0-1,0 0 0 2,0 0 0 0,0 0 0-2,0 0 0 2,0 0 0 0,0 0 0-2,0 0 0 2,0 0 0 0,0 0 0 0,0 0 0-2,0 0 0 3,0 0 0 0,0 0 0-2,0 0 0 1,-22 26 0-2,-8 16-36 2,-15 26-145 0,25-34-142 0,8 5-401 2</inkml:trace>
    </iact:actionData>
  </iact:action>
  <iact:action type="add" startTime="20513">
    <iact:property name="dataType"/>
    <iact:actionData xml:id="d2">
      <inkml:trace xmlns:inkml="http://www.w3.org/2003/InkML" xml:id="stk2" contextRef="#ctx0" brushRef="#br0">22265 6823 704 0,'0'0'169'5,"0"0"-66"3,0 0 10-4,0 0-48 3,0 0-1 2,0 0 16-2,0 0-1-1,-249-34-12 2,145 34-3 1,-21 6-6-1,-19 31-1-2,-17 13-11 2,-4 14-18 0,10 15 1 0,17 8-8-2,18 14-2 4,23 8 2 3,22 4 0-9,17 3 2 8,17 4 0-12,18 2-4 13,18 7-3-10,5 8 7 4,28 7 1 2,53 1 7 4,40 5-18-11,44-4-7 6,45-3-3 2,33-15-2-7,39-34-2 6,15-34 1-2,-9-46-2 3,-9-14-7-1,-36-35 4-6,-25-43 1 4,-29-26 3 2,-36-31-2 0,-33-33 3-3,-39-42-2 2,-36-35-4 8,-45-34 0-11,0-24 0-4,-61 2-6 4,-32 22-24 3,-14 48-8 1,-16 58-26 1,-2 57-40-7,-17 54-39 6,-3 50-30-2,84 36-75 3,2 52-512-3</inkml:trace>
    </iact:actionData>
  </iact:action>
  <iact:action type="add" startTime="21593">
    <iact:property name="dataType"/>
    <iact:actionData xml:id="d3">
      <inkml:trace xmlns:inkml="http://www.w3.org/2003/InkML" xml:id="stk3" contextRef="#ctx0" brushRef="#br0">22819 10476 269 0,'0'0'344'3,"0"0"-227"4,0 0 20-1,0 0-15 2,0 0-26 0,0 0-18 0,-217 17-8-2,92 7-7 2,-19 0-8 0,-12 8-6 0,-9 6-6 0,1 10-7-1,6 17-7 0,3 22-6 2,13 19 8-2,14 24-8-1,25 28 3 9,22 25 14-12,27 27 7 2,27 20 4 3,27 21-3 1,24 8-5-1,78-2-17-3,53-9-4 4,44-13-12-1,46-35-5 1,18-42-2-4,19-57-3 4,-1-71-5-3,-13-36-7 3,-10-95 6-1,-28-52-1 0,-30-76 2-1,-34-67 2 0,-40-64-6 0,-42-40 8 0,-46 7-2 2,-38 38-4-2,-37 57-14-1,-64 58-49 2,-43 51-20 0,-32 60-15-1,-29 67-83 0,112 79-64 3,5 65-466-4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2:02:15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07">
    <iact:property name="dataType"/>
    <iact:actionData xml:id="d0">
      <inkml:trace xmlns:inkml="http://www.w3.org/2003/InkML" xml:id="stk0" contextRef="#ctx0" brushRef="#br0">12368 4597 568 0,'0'0'300'3,"0"0"-200"0,0 0 46 5,0 0-30 0,0 0-31-2,0 0 17 3,0 0-29 0,0-12-16-2,0 12 17-1,0-2-4 2,0 2-4 0,0 0 0 0,0 0-13-2,0 0-15 2,0 0-4 1,16 0-9-2,13 0 5-1,-2 0-2 2,1 0-12 0,-2 0-16 0,-3 0 0-2,5 0 0 2,-2 0 0 0,9 0 0 1,-1 0 0 9,0 0 0-18,3 0 0 6,1 0 0 7,-5 0 0-13,8 0 0 8,-2 0 0 1,2 0 0 5,-1 0 0-12,-1 0 0 8,2 2 0-6,0 5 0 5,-1-4 0-5,4-1 0 6,1 1 0 4,2-3 0-10,1 0 0 0,2 2 0 5,-4-2 0 0,-1 3 0 3,4-3 0-11,-2 4 0 9,-4-4 0-7,3 3 0 6,2 2 0-4,0 0 0 3,7-2 0 3,-1 3 0 12,-3-6 0-17,2 3 0-6,4-1 0 0,-4-2 0 8,4 4 0-3,-1-2 0 4,-2 5 0 1,3-3 0-6,1 0 0 5,0 1 0-3,10-1 0 6,0-4 0-8,-7 0 0 5,2 0 0-4,-6 0 0 5,-8 0 0-4,-5 0 0 0,-1 0 0 3,-2 0 0 4,-1 0 0-11,1 0 0 6,-5 0 0-2,3-7 0 2,6 1 0 1,-1 2 0-6,5-3 0 7,5 1 0 5,2 1 0-13,9 3 0 12,1-5 0-12,2 2 0 11,-4 2 0-9,-8 1 0-3,-4-1 0 8,-1-1 0-1,0 4 0 5,0 0 0-11,1 0 0 7,-4 0 0-1,4 0 0-3,-4 0 0 2,8 0 0 2,5 0 0-1,0 0 0 1,6 0 0-5,-1 0 0 5,-3 0 0 1,2 0 0-3,-3 0 0-3,-1 0 0 5,3 0 0-1,2 0 0 5,-3 0 0-11,-2 4 0 16,2-1 0-14,3-3 0-3,-4 2 0 11,0-2 0-10,-2 0 0 7,-4 0 0-3,-4 0 0 0,5 0 0 1,-6 0 0 1,-1 0 0 5,-3 0 0-11,-9-2 0 6,-2-1 0 2,0 3 0-5,-6-4 0 5,4 4 0-3,-4 0 0 3,4 0 0-5,-7 0 0 3,2 0 0-3,-1 0 0 3,-5 0 0 3,7 0 0-8,-7 0 0 6,4-3 0 5,-13 3 0-12,-1 0 0 2,-10 0 0 9,-3 0 0-7,0 0 0-1,0 0 0 1,0 0 0 3,0 10-118-3,-46 20-156 3,18-10-157-1,-8 11-364-1</inkml:trace>
    </iact:actionData>
  </iact:action>
  <iact:action type="add" startTime="11792">
    <iact:property name="dataType"/>
    <iact:actionData xml:id="d1">
      <inkml:trace xmlns:inkml="http://www.w3.org/2003/InkML" xml:id="stk1" contextRef="#ctx0" brushRef="#br0">5764 4299 655 0,'0'0'175'2,"0"0"-65"5,0 0 12-1,0 0-32 1,0 0-43 1,0 0-16 1,0 0-3-2,0 0 0-1,30-25-7 2,-30 22 1 1,-35 1 37-1,-11 2-2-2,-8 0-29 3,-8 0 3-3,-3 0-9 3,-3 18-8-1,7 9-6-2,6 0-4 2,-2 7 3 0,4 6 0 10,6 5 3-17,4 2 1 6,6 7 3 5,10 2 1-10,5 8 5 6,2 6-3-4,13 8 4 14,7 4-2-13,0 6-4-4,5-1 5 7,42-5-8 1,21-9-9-5,19-14 2 4,14-17-3 3,12-12-2-5,1-13 2 2,0-17 5-2,6 0-1 1,4-34-2 3,-7-35-3-6,-10-27 2 3,-20-21 0 4,-20-18 1 0,-24-18 2-8,-25-3 1 7,-18 0 1-7,-21 16-5 5,-52 20-1 1,-19 26-2-2,-11 27-1 0,-1 27-4 2,4 21 0-3,10 19-37 2,10 0-109 3,64 19-114-7,2 12-209 4</inkml:trace>
    </iact:actionData>
  </iact:action>
  <iact:action type="add" startTime="14301">
    <iact:property name="dataType"/>
    <iact:actionData xml:id="d2">
      <inkml:trace xmlns:inkml="http://www.w3.org/2003/InkML" xml:id="stk2" contextRef="#ctx0" brushRef="#br0">5874 5718 451 0,'0'0'114'2,"0"0"5"6,0 0 38 0,0 0-53 0,0 0-14-1,0 0-14 0,0 0-10 2,4 27-29-2,-4 11-18 0,0 2 22 1,0 1-1 0,0 2-10 0,0 2-6-2,0-6 1 2,0-4-2 0,-4-5-2 0,1-11-8 1,3-7-2-3,0-7 10 2,0-2 1 0,0-3 0-2,0 0-4 2,0 0 2 0,0 0-1 1,0 0 3-2,0 0-13-1,0 0 2 2,0 0 2 0,0 0 2-2,13 5 4 1,13 2-14 1,5 1 3 0,-7-5-5-1,10 3 2 1,-3-5 1 2,1 3 6-3,0 2 3-2,2-4 10 3,0 3-5 6,3 2-5-11,3-4 0 6,8-1-7-3,4-2 4 4,0 0-7-6,3 0 3 5,-5 0-2-4,0 0 6 5,-3 0-7-2,4 0 4 1,-5 0 1-5,2 0 0 4,-2 0 1 0,-2 0 2-1,2 0-2 3,-2 0-3-5,1 0-5 3,1 0-2 0,0 0 3-1,-2 0-4 0,4 3 0 2,-12-1 0-4,3 1 1 3,-9 4 0 0,5-5 1 0,-3 1 0 2,-1 3-1-6,3-4-1 4,1 0 3 0,3 2-3 0,-5-3 0-2,2-1 0 3,0 0 0 3,-8 0 1-11,2 0-1 6,-7 0 0 2,-6 0 1-1,-4 0 0-1,-7 0-1-1,-2 0 0 2,-3 0 1 0,3 0-1 0,-3 0 1 0,0 0-1-2,0 0 1 1,0 0-1 3,0 0 0-4,0 0-1 2,0 0 0-2,0 0 0 5,0 0 0-8,0 0-1 6,0 0 0-1,0 0-2 0,0 0 1 0,0-15-2-2,0-24 3 4,0-15 2-3,0-6 0 1,0 13-1-2,-3 8 0 5,-3 5 0-9,4 9-9 6,2 13-40 1,-5 11-68-3,5 1-45 2,-3 0-39 0,3 17-37 0,0 10-856-1</inkml:trace>
    </iact:actionData>
  </iact:action>
  <iact:action type="add" startTime="15694">
    <iact:property name="dataType"/>
    <iact:actionData xml:id="d3">
      <inkml:trace xmlns:inkml="http://www.w3.org/2003/InkML" xml:id="stk3" contextRef="#ctx0" brushRef="#br0">6335 6210 340 0,'0'0'181'6,"0"0"-83"2,0 0 31-2,0 0-77 1,0 0-7 2,0 0-3-2,0 0 2-1,-48 71 25 3,29-44 6-1,-3 4-9 0,8 3-17-1,1-2-1 1,6-2-2-1,4-2-4 2,3-3-7-4,0-2 4 4,0 0-6-1,0-6 5 1,17 1-12-4,3-3-15 5,7 2 3-4,-4-3-4 2,0-3-5-3,-3 0 3 4,-7-2-3-2,-3-5 6 2,1 1-6-4,-11-3-2 4,2-2 1 0,-2 0 5 1,0 0-6-4,0 0-3-1,0 0 1 3,0 3-1 0,0-3 0-3,0 0-2 4,0 0 2-1,0 5 0 2,-13 1-1-4,-17 0-2 0,-15 2 1 3,0-5-1-2,-1-3 1 1,1 0-2-1,-5 0 2 0,7 0 0 1,7 0-3 1,8 0-1-2,5 0-2-1,13 0 3 2,7 0 3 0,3 0 1-2,0 0 0 3,0 0-1-2,0 0 0 0,0 0-8-1,0 0 10 3,12 0 6 0,19 0 10-2,10 11-4-2,3 0 2 21,8 4 6-26,1-4 0 1,-2 2-4 8,0-3 0-3,-9 0 5 5,-13-3-6-9,-6-5-1 8,-10 1-5-1,-7-3 1-4,-6 0 1 1,0 0-8 1,0 0-2 1,0 0-1 3,0 0-3-6,0 0 0 0,0-15-2 5,0-24 4-3,0-8 1 3,0 4 0-6,-6 9 0 5,-1 10 0-1,1 7-4-3,2 11-21 3,1 6-49 2,3 0-35-5,0 0-120 3,0 0-97-1</inkml:trace>
    </iact:actionData>
  </iact:action>
  <iact:action type="add" startTime="16565">
    <iact:property name="dataType"/>
    <iact:actionData xml:id="d4">
      <inkml:trace xmlns:inkml="http://www.w3.org/2003/InkML" xml:id="stk4" contextRef="#ctx0" brushRef="#br0">6500 7062 414 0,'0'0'270'5,"0"0"-146"3,0 0-21-2,0 0-39 1,0 0-41 1,0 0 3 0,0 0 36-1,20-93-9 0,-20 46 0 2,0-8-12-1,0 1-4-2,0-3-5 2,0 6-8 0,0 6-10 1,0 11-3-4,-1 11-4 4,-2 9 7-2,3 11 2 2,0 3 14-3,0 0 13 3,0 0 4-2,0 0 3 3,0 0 1-4,0 0-3-1,0 0-2 5,0 0-8-2,16 0-8-3,13 0-11 2,14 0-3 1,-2 0-8 0,7 0 7-1,3 0 5 3,-1 0-5 7,-2 0 1-13,4-2 4-4,3-1 3 12,2 1-8-9,0 2 0 6,-1-3 0 12,-4 3 0-18,0 0-4-3,-2 0 0 12,-4 0-1-10,-5 0-2 5,-5 0-3 3,2-4 0-4,-1 4 3 2,4 0-2-2,1-3-6 1,1 2 0 2,5-5 0-1,4 0 0-4,-1 1 0 5,3 1 0-1,-3-1 0 1,-2 2 0-5,-1-2 0 5,-5 2 0 0,2-1 0-3,0 4 0 4,-2 0 0-4,7 0 0 3,-4 0 0-4,-1 0 0 4,7 0 0 1,0 0 0-5,5 0 0 10,2 0 0-14,2 0 0 8,3 0 0-2,3 0 0-4,-3 0 0 6,-5 0 0-1,5 0 0 3,-5 0 0-9,-2-5 0 7,1 0 0 0,1 2 0-3,5-3 0 3,-3 3 0-5,7 0 0 6,4-2 0-2,-5 3 0 4,4-2 0-10,-4 1 0 8,1 2 0-4,-3 1 0-1,-1 0 0 2,-3-4 0 3,5-1 0 2,4 1 0-10,1 0 0 7,3 0 0 7,6 1 0-13,-3 1 0-3,5-4 0 9,-9 1 0 1,6 1 0 3,-5-2 0-11,3 4 0 6,0-1 0-1,-3 1 0 0,6-1 0 6,-6 3 0-11,-2-4 0 6,8 1 0-4,-8 1 0 4,8-3 0 3,-6 2 0-3,-2 3 0-5,-4-4 0 5,-1 4 0 0,3 0 0 1,-2 0 0 5,-4 0 0-12,8 0 0 6,5 0 0-2,-9 0 0 3,5 0 0-5,-10 0 0 6,1 0 0 0,-3 4 0 6,-2-4 0-14,2 3 0-1,-1-3 0 6,1 2 0 3,-5 3 0-7,1-2 0 7,-1 1 0-3,-1 1 0 2,2 0 0-3,4 1 0 3,1 0 0 1,-1-6 0-5,6 3 0 2,-8-3 0 1,5 0 0-1,-5 0 0 2,-1 0 0-5,2 0 0 7,3 0 0-6,-5 0 0 3,-1 6 0-1,-1 3 0 2,-5-5 0 1,-4 5 0-6,-7-4 0 13,1 4 0-13,-8-4 0-3,-2 1 0 12,-2-3 0-12,2-3 0 14,1 3 0-13,-1 0 0 6,-1-1 0-2,6 1 0 3,-5 0 0 0,2-3 0-5,3 0 0 5,-4 0 0-1,5 0 0 0,-4 0 0-5,-6 0 0 7,2 0 0-2,-2 0 0 4,-3 0 0-10,-5 0 0 6,-2 0 0 0,-1 0 0 1,2 0 0-1,-11 0 0-4,9 0 0 5,-4-6 0-1,1-2 0 5,3-1 0-12,-6 7 0 7,-5-1 0 0,0 3 0-1,-5 0 0-1,0 0 0 2,0 0 0 1,3 0 0-3,0 28 0 1,-2 16 0 2,-1 13 0 0,0 11 0-1,3 4 0-5,-3 5 0 6,6-1 0-1,-2-9-6 2,3-13-58-6,-1-21-21 4,0-16-47 0,-6-17-52 5,0-5-100-11,7-27-330 6</inkml:trace>
    </iact:actionData>
  </iact:action>
  <iact:action type="add" startTime="19075">
    <iact:property name="dataType"/>
    <iact:actionData xml:id="d5">
      <inkml:trace xmlns:inkml="http://www.w3.org/2003/InkML" xml:id="stk5" contextRef="#ctx0" brushRef="#br0">8331 5772 521 0,'0'0'262'4,"0"0"-185"2,0 0 44 3,0 0-52-2,0 173-18 0,-3-139 12 3,-1 0-13-5,4-4-8 2,0-9 6 1,0 2-9 0,0-3-7 0,0-3 5-2,0-4-9 3,0-1-1-4,0-4-7 5,0-6 2-4,0 4-9 2,7-6-3 2,3 4-3-5,-3 1 7 3,8 1 4-1,-1 2-7 2,7-3 5-3,-1 4 4 2,6-5-9 0,4-4-4 0,8 0 1-2,7 0-1 3,3 0 2 19,3 0 7-26,2 0 7-2,4 0 5 2,-4-4-3 14,1-2-6-16,3 3 4 8,-1-2-7-4,5-1-3 6,-2 0 0-6,-2 4-8 4,-5 2 2 2,-7 0 2-5,-1 0-2 6,0 0-2-6,-3 0-4 3,-2 0 6 1,-11 0-1 0,1 0-4-6,-5 0-1 5,-3 0 0 1,5 0 2-1,-6 2-3 0,5 4 0-1,-4-6 1 2,0 2 0-7,5-2-1 8,-9 4 0-2,-1-3 1 3,-1 3-1-7,-5-4 1 2,-4 0-1 3,-6 0 2-1,4 0-1-2,-4 0 0 1,0 0-1 2,0 0 0 0,0 0 0-2,0 0-1-1,0 0 0 1,0 0-2 1,0 0-2-1,0-39 0 2,0-25 5 0,0-18 2 2,-10-2-2-9,5-4 0 3,5 7-2 5,0 13-1-1,0 18-10-1,0 25-26-4,0 19-48 5,0 6-43-2,0 14-75-1,0 14-152 1,0 4-675 4</inkml:trace>
    </iact:actionData>
  </iact:action>
  <iact:action type="add" startTime="19982">
    <iact:property name="dataType"/>
    <iact:actionData xml:id="d6">
      <inkml:trace xmlns:inkml="http://www.w3.org/2003/InkML" xml:id="stk6" contextRef="#ctx0" brushRef="#br0">9562 6196 532 0,'0'0'200'3,"0"0"-21"4,0 0-52 1,0 0-36-1,0 0-21-1,0 0 2 3,66 54-38-1,-48-51 0 0,8-3 16 0,4 0-11-1,11 0 6 0,7 0-4 2,1 0 11-3,7 0-12 1,5 0 4 2,16-7-7-2,7-6-10 1,13-4-4 16,8-3 0-23,8 0-4 1,3-2 1 6,4 3-1-5,-6 4-7 8,1 3 5-5,5 2-5 0,1 2-1 8,2-1-1-13,-4-2-3 9,0 2-3-6,-2 4 1 4,0-4 2 2,1 1-6 2,2-1 4-11,-10 0-3 9,8 7 0-4,-14-4-2 0,-7-1 0 4,-4-5 1-4,-6-3 3 3,-6 5 2 4,3-2 0-11,5-1 0 12,2 1 1-13,3 0-3 14,6 2 0-14,-3 1-4 10,-1 3 5-9,0 6-5 8,1 0 6-8,-2 0-6 7,2 0 5-2,1 15-4 2,-1-7 0 0,0 1 2-2,3-4-3 1,-3-2 1 2,0 2 0-7,3 0 0 3,0 2 0 5,2 3 0-2,2 7-1-5,-1 6-1 4,-5 1-3 1,-5 0 2 1,-3 1 1-8,-3-2-1 6,4 3 2 1,2 2 0 4,4 0-2-11,0 2 3 6,1 1-2 2,-9-2 2-6,0 4-1 4,-1 1 2 2,-7-7-1-6,-7 2-1 4,0-6 0 2,-1-6 0-7,-2 0 0 6,3-6 0 1,-11-1 0-6,-6 2 1 3,-6-4-2 1,-11-2 1 3,-6-1 0-6,-5 1 1 4,-6-3-1 1,-12 3 0-6,-2-4 0 3,-6 1 0 4,1-3-1-7,-4 0-2 6,0 0 1-6,0 0-1 4,0 0-4-1,0 0-7 4,-47 0 5-7,-19 0 5 11,-15 0-2-13,-13 0-2 6,-3 0-1 1,4-11-4-5,5 2 3 5,8 4-2-1,10-4 0-1,15 8 2 2,6-3 2-3,23 4 1 7,8 0 3-11,14 0 4 6,4 0 0-1,0 0 4 1,0 0 0-2,9 0 1 2,34 0-1 1,20 0-4-2,11 0 0-2,15 0 3 4,3 0 0 2,8 0 1-7,4 0 2 6,-1 0 3-6,-9 0-1 5,-13 5 5 0,-12 4 5-2,-13-1-2-1,-11-5-9 4,-12-3-1-3,-18 0-3-1,-6 0 0 1,-9 0-3 2,0-3-5-3,0-32 3 2,-11-14 1 2,-29-3-2-6,-15 0-3 4,-3 3-28 1,-13 0-44-4,-13-8-83 4,47 40-95-1,6-3-107 4</inkml:trace>
    </iact:actionData>
  </iact:action>
  <iact:action type="add" startTime="21880">
    <iact:property name="dataType"/>
    <iact:actionData xml:id="d7">
      <inkml:trace xmlns:inkml="http://www.w3.org/2003/InkML" xml:id="stk7" contextRef="#ctx0" brushRef="#br0">15573 7020 261 0,'0'0'395'2,"0"0"-267"5,0 0 21 1,0 0-50-1,0 0-39 1,0 0-4-1,0 0-22 2,20 3-17-1,-20-20 11-2,3-20 28 2,-3 3-19 0,0-2 5 2,0-1-16-6,0-2-5 6,0 3-3-4,0 5-8 1,0 7-6 1,0 7-3 0,0 12 2-1,0 2-2 1,0 3 7-1,0 0 13 3,0 0 9-4,0 0-1 0,0 0 5 1,3 0-4 2,11 0-3-2,12 0 15 0,2-2-22 3,-1-4 1-4,5 4 3 2,0 2 4-1,5-3-4 1,2-1-1-1,4 4 1 21,1-2-2-26,-1 2-3 0,5 0-1 1,1 0 0 11,2 0-7-14,5 0-5 8,4 0-1-4,1 0 4 5,0 0-1-2,-2 0-2-2,1 0 1 5,-2 0 2-1,1 0 6-4,5-3 1 2,1 0-9 3,-1 1 2 2,4-1-5-10,-7-3 2 6,5 0-3 1,-9 4 7-2,-1-1-6-3,-3 3 0 4,-7 0-4 0,0 0 0 2,-1 0 0-6,2 0 0 6,-1 0 0 13,5 0 0-18,5 0 0-5,5-3 0 0,3-4 0 8,1 0 0 0,3 1 0 1,-1-3 0 1,3 1 0-6,-9 1 0 5,2-3 0 5,-3 5 0-12,1 0 0 6,-2-2 0-4,-1 2 0 3,1 3 0 2,1-1 0-1,5 3 0 3,-3 0 0-9,-1 0 0 9,5 0 0-7,-7 0 0 3,6 0 0 1,-7-4 0 1,0 1 0-1,2 2 0 0,-8 1 0-3,-7 0 0 6,-2 0 0-5,4 0 0 2,0 0 0-2,9 0 0 7,2 0 0-11,5 0 0 7,4 0 0-5,0 0 0 6,-1 0 0-1,5 0 0-3,-4 0 0-1,-5-6 0 4,4 0 0-1,-14-3 0 1,-1 1 0-5,-7 0 0 3,6 2 0 5,-7 0 0 2,4 1 0-13,6-1 0 5,4-2 0 2,2 3 0 0,2-7 0-4,3 7 0 5,1-2 0-1,0 2 0 1,2 5 0-5,1 0 0 6,2 0 0 6,-2 0 0-12,4 0 0-4,-4 0 0 8,-4 12 0 2,6-3 0-2,5-1 0-3,-2-1 0 3,-1-1 0 3,-1 0 0-7,-1 2 0 3,-6-3 0 3,2 2 0-5,-8-5 0 9,-3 4 0-12,-7-3 0 7,3-3 0-5,-5 0 0 5,6 0 0-2,-7 0 0 3,6 0 0-4,-5 0 0 3,5 0 0-5,-2 0 0 3,-1 0 0 3,-1 0 0-3,-1 0 0 1,-2 2 0 0,-4 2 0 2,1 1 0-7,-2 1 0 5,-6-4 0 2,5 2 0-6,-5-4 0 6,8 0 0-1,-2 0 0-5,2 0 0 5,-1 0 0-2,-4 0 0 3,4 0 0-5,0 0 0 3,1 0 0 3,-5 0 0-9,5 0 0 6,2 0 0 1,2 4 0-1,-6 3 0 7,5 0 0-13,-4 0 0 5,-1 1 0-3,-1-3 0 13,-5 2 0-15,-2-2 0 5,-2 1 0 8,3-6 0-10,-3 0 0-5,-2 2 0 9,5-2 0-2,-4 0 0 0,-4 0 0-1,1 0 0 4,-5 0 0-1,-2 0 0-6,-4 0 0 6,9 0 0-2,-4 0 0 2,3 0 0-2,-2 0 0 0,5-6 0 2,-11 1 0 4,4 3-3-12,-2 2 2 6,0 0 1 3,1 0 0-3,2 0 1-2,-5 0 2 1,-1 0-3 10,0 0 0-15,-5 0 0 4,-4 0 0 8,-1 0 0-8,0 0 0 3,-3 0 0-2,10 0 0 1,-7 5 0 1,1 20-4 2,5 12 1-6,-5 5 1 4,-4 5-3 2,3 1 5-1,-3-5-1-5,4-4-4 3,1-7-4 3,-1-14-2-2,3-4-4-4,-2-6-13 5,6-1 1-2,-2-5-11 1,3-2-24-1,-4 0-53 0,-3 0-60 0,-5 0-29 3,0-11-106-4,0-2-220 2</inkml:trace>
    </iact:actionData>
  </iact:action>
  <iact:action type="add" startTime="26237">
    <iact:property name="dataType"/>
    <iact:actionData xml:id="d8">
      <inkml:trace xmlns:inkml="http://www.w3.org/2003/InkML" xml:id="stk8" contextRef="#ctx0" brushRef="#br0">6713 8889 549 0,'0'0'186'5,"0"0"-25"0,0 0-6 3,0 0-35 0,0 0-20 0,0 0 5-2,0 0-21 3,0 19-22-1,0-19 2-2,0 0-8 2,0 0-17 0,3-5-13 0,22-30-5-2,11-15 13 5,12-6 2-6,5-3 0 4,0-5 1-1,6-3-11-3,0-2-3 12,1 0-2-16,2-5-2 6,2-8-6 1,-3-6-1 3,0-13-2-8,-2-5-2 7,-7 0-4-1,1-1 7-5,-3-3-5 4,0-2-4-1,6-1 4 3,-4 4-1-6,3 10-4 5,-4 18 3-1,-7 16 1 2,-8 14-5-6,-1 10 0 5,-2 8 0 0,-5 4 0-6,3 3 0 6,-7 3 0 1,-7 7 0 2,-4 7 0-10,-6 7 0 6,-7 2 0-1,0 0 0 1,0 0 0-3,0 0 0 3,0 0 0 0,0 0 0-3,0 0 0 5,-17 0 0-3,-9 19 0 2,-19 12 0 1,-2-1 0-7,-2-3 0 5,-7 1 0 1,2-2 0 0,2-5 0-5,0 3 0 5,8-4 0-1,8-7 0 0,8 1 0-1,8-6 0 3,7-5 0-7,10 0 0 8,3-3 0-8,0 0 0 6,0 0 0-2,0 0 0 1,0 0 0-1,13 0 0 0,31 0 0 4,15-11 0-6,5-19 0 4,4-14 0 0,-3 2 0-4,-1 0 0 11,-9 3 0-15,-8 11 0 6,-17 11 0 1,-7 9 0-3,-17 4 0 5,-6 4 0-6,0 0 0 3,0 17 0 4,0 28 0-4,0 18 0-1,0-4 0 1,-9-11 0 3,-5-9 0-6,4-17 0 7,-1-10 0-4,11-11 0-2,0-1 0 2,0 0-58 3,0 0-45-2,0-25-39-4,28-15-18 4,11-9-85 2,-24 27-35-1,-2 7-519 11</inkml:trace>
    </iact:actionData>
  </iact:action>
  <iact:action type="add" startTime="27115">
    <iact:property name="dataType"/>
    <iact:actionData xml:id="d9">
      <inkml:trace xmlns:inkml="http://www.w3.org/2003/InkML" xml:id="stk9" contextRef="#ctx0" brushRef="#br0">8701 6564 565 0,'0'0'172'3,"0"0"-63"5,0 0 11 0,0 0-60 0,0 0 11-2,0 0 16 2,-101-98 4 0,42 98-8 1,3 25-1-4,2 11-11 4,13 6-14-2,11 2 2 2,17 0-5-2,13-2-17 1,0 3 3 0,33 0-17-2,38-6 1 1,22-7-11 0,7-10 7 11,1-16-13-18,-5-6 1 9,-18 0-8-2,-18-13 2 1,-20-28-4 1,-22-12-3-7,-18-18-1 7,0-6 0-1,-15 0-10 7,-40 4-47-13,-13 16-64 7,-9 19-33-5,37 38-139 4,3 0-611 2</inkml:trace>
    </iact:actionData>
  </iact:action>
  <iact:action type="add" startTime="28209">
    <iact:property name="dataType"/>
    <iact:actionData xml:id="d10">
      <inkml:trace xmlns:inkml="http://www.w3.org/2003/InkML" xml:id="stk10" contextRef="#ctx0" brushRef="#br0">16112 9024 463 0,'0'0'281'5,"0"0"-140"1,0 0 27 1,0 0-72 2,0 0 26-2,0 0 10 2,0 0-23-3,143-212-9 2,-77 120-18 0,11-20-19 0,11-25-16-1,9-30-10 0,13-22-7 2,3-10-6-2,0-3 7-1,-1 5-9 7,-11 8-3-10,-3 20-4 7,-14 18-6-6,-12 27-4 7,-11 27 3-6,-15 29-3 3,-12 23 3-1,-11 17-3 3,-14 15 0-4,-4 13-3 1,-5 0-1 0,0 0 2 0,0 0-2 1,0 0 2 0,0 0 3-2,-33 17-2 4,-21 21-4-1,-17 10 0-3,2-1 0 0,1 4 0 4,4-3 0-2,7-6 0-4,18-10 0 4,13-12 0 1,15-16 0-2,11-4 0 1,0 0 0-2,1 0 0 2,50-24-4 2,21-25-5-4,12-1 4 4,-10 2 3-5,-10 15 2 3,-18 13 0-1,-15 11 5 4,-15 9-4-8,-6 0 3 6,-7 0 1-4,-3 0 0 4,0 0-5-1,7 12 0-1,0 32 0 3,6 20 0-5,0 4 0 3,-7 0 0 1,4-14 0-4,-2-17 0 3,-3-16 0 1,0-15 0-2,-1-6-47 3,12 0-61-6,3-26-68 5,8-29-75 5,-12 15-33-13,-4-1-164 10</inkml:trace>
    </iact:actionData>
  </iact:action>
  <iact:action type="add" startTime="28892">
    <iact:property name="dataType"/>
    <iact:actionData xml:id="d11">
      <inkml:trace xmlns:inkml="http://www.w3.org/2003/InkML" xml:id="stk11" contextRef="#ctx0" brushRef="#br0">18124 6056 27 0,'0'0'761'6,"0"0"-643"2,0 0 4-2,0 0-41 1,0 0-2 0,0 0 5 1,0 0 33-3,-68-30-22 4,11 38-30 0,1 25-9-2,2 12-15 0,13 8 0 0,12 3 5 2,15 4-5-2,14-9-15-1,0-7 10 4,54-4-6-4,15-12-18 4,18-11-8-6,2-17-3 18,0 0 1-21,-9-15 2 12,-13-26-2-10,-13-12-2-2,-23-12 0 9,-15-16-1-4,-16-13-1 4,0 1 0-7,-30 6-7 6,-27 26-27 0,-12 21-80-2,-7 28-52-1,37 12-89 4,6 14-201-5</inkml:trace>
    </iact:actionData>
  </iact:action>
  <iact:action type="add" startTime="33544">
    <iact:property name="dataType"/>
    <iact:actionData xml:id="d12">
      <inkml:trace xmlns:inkml="http://www.w3.org/2003/InkML" xml:id="stk12" contextRef="#ctx0" brushRef="#br0">6546 14916 377 0,'0'0'201'7,"0"0"-72"-3,0 0 33 3,-43 151-34 1,43-141-10-3,0-3-13 3,-3-4-7 0,3 1 16 1,0-1-36-4,0-1-1 4,0 1 3-1,0-3-25-1,0 0-13 0,9 0 1 1,23-20-7 0,2-16-11 0,9-17-4-2,7-18-3 3,10-16 2-2,9-14 0 8,-1 0 7-15,5-3 0 11,1-3-2-4,-3 0-4 2,1-7-21-7,-1-4 0 8,3-4 0-3,-7 2 0 0,-3-1 0 1,-5 12 0-1,-8 10 0 1,-8 15 0 0,-6 13 0-3,-4 12 0 5,-10 14 0-2,0 11 0 0,-5 9 0-1,-7 6 0 1,1 4 0-3,-8 2 0 5,4-1 0-6,-4 5 0 7,-3 3 0-6,2 3 0 3,2 1 0 0,-5 2 0 0,0 0 0-1,0 0 0 0,0 0 0 0,0 0 0 1,0 0 0 3,0 0 0-7,0 0 0 2,-37 0 0 2,-11 20 0 1,-12 7 0-1,3 4 0-2,1 0 0 3,8-4 0-2,1-3 0 3,14-10 0-4,16-5 0 3,6-7 0-4,9-2 0 2,2 0 0 1,0 0 0-2,0 0 0 3,0 0 0-2,10 0 0 2,30 0 0-3,12 0 0 3,4-8 0 1,0-16 0-7,5-6 0 5,-2-7 0 2,-2 1-3-2,-9 3 3-1,-9 4-2 0,-17 13 1 5,-14 7 1-10,0 6 6 4,-8 3-6 4,0 0 0-2,0 0 0-1,0 0 0-1,0 23 0 2,0 24 0 2,-16 7 0 3,4-9 0-11,2-11 0 15,4-12 0-13,2-10 0-4,4-9-37 9,0-3-32-4,0 0-35 5,0 0-43-2,0 0-39-4,0 0-96 6,4-9-140-3</inkml:trace>
    </iact:actionData>
  </iact:action>
  <iact:action type="add" startTime="34797">
    <iact:property name="dataType"/>
    <iact:actionData xml:id="d13">
      <inkml:trace xmlns:inkml="http://www.w3.org/2003/InkML" xml:id="stk13" contextRef="#ctx0" brushRef="#br0">8140 12514 605 0,'0'0'295'3,"0"0"-128"4,0 0-22 0,0 0-42 1,0 0-56 0,0 0 10-2,0 0-37 2,107-68-10 0,-87 44-3 0,3-8-3-1,-2 4-4 3,-1 4 2-2,-4 0 2-1,-6 13-4-2,-7 5 1 3,-3 6 1-1,0 0 2 5,0 0 10-9,3 0 27 5,-2 11 15 2,-1 38-3-4,3 16-51 0,-3 6 5 2,0 14 0 16,0 3 0-24,0-4-1 1,0-5-2 8,0-15-1-2,0-10 0 9,0-20-2-11,0-14 6-5,0-10-3 8,0-10-4 6,0 0-4-14,0 3 1 8,0-3-3 0,-20 0-8 0,-19 0 13 2,-9 0 1-7,-1 0 3 7,5 2-3 5,8 4-1-12,11-2 0 0,9-1 1 6,9-3 0-5,7 0 0 28,0 0 4-25,0 0 4-7,0 0 19 1,3 0 25-1,42 0 4 8,14 0-30-1,18 0 17 2,4 2 15-5,2 3-11 14,-11 1-4-16,-6 0-21 10,-20-1-22-10,-17-2 0 8,-17 0 0-8,-10 1 0 6,-2-4 0-1,0 0-11 0,0 0-118 3,-5 0-98-5,-10 0-85 4,-2 7-251 1</inkml:trace>
    </iact:actionData>
  </iact:action>
  <iact:action type="add" startTime="35811">
    <iact:property name="dataType"/>
    <iact:actionData xml:id="d14">
      <inkml:trace xmlns:inkml="http://www.w3.org/2003/InkML" xml:id="stk14" contextRef="#ctx0" brushRef="#br0">11415 15184 494 0,'0'0'235'3,"0"0"-77"4,0 0-14-2,0 0-54 3,0 0-12 0,0 0-10 0,0 0-25 0,-15 62 1-2,48-111 45 3,15-24-50-3,1-30 35 3,10-21-38-2,7-17-11 1,3-16-3 0,5-6-1-3,3-6-6 18,0-1-2-23,0 3-4 0,-6 8 3 8,-2 6-4 10,-5 12-1-14,0 12-1-4,-16 22 0 8,-3 23-5 2,-15 30 0 0,-7 24 3-6,-10 16 0 5,-8 11-1-4,-1 3 0 4,-4 0-2-2,0 0 0 2,0 0 1-1,0 0 0-2,0 0 1 2,0 0 5-2,0 0 8 4,0 0 12-2,-35 20-21 3,-14 16 7-10,-15 12-6 9,8-3-5 0,-1 3 1-5,9-8-3 4,8-6-1-4,11-13-1 5,14-10 1 2,6-5 0-9,9-3 1 2,0-3-1 4,0 0-1-5,0 0-2 4,37 0-2 0,22-5 3 0,15-12 0 1,-3-6 2-3,-12-3-4 4,-5 4 0-5,-15-3 2 5,-11 6-4-6,-12 4-2 5,-8 10 4 0,-3 3 4-1,-5 2 3-4,0 0-2 4,0 0 3 1,0 0 1-4,0 0 4 2,0 0 12 1,0 7-6 2,0 18-14-2,1 9-1-2,2 3-7 4,4 2-16-2,-1-1-43-2,4-8-21 2,0-13-28-2,5-12-34 1,-9-5-98 2,7 0-182-2</inkml:trace>
    </iact:actionData>
  </iact:action>
  <iact:action type="add" startTime="36604">
    <iact:property name="dataType"/>
    <iact:actionData xml:id="d15">
      <inkml:trace xmlns:inkml="http://www.w3.org/2003/InkML" xml:id="stk15" contextRef="#ctx0" brushRef="#br0">12922 12347 729 0,'0'0'182'3,"0"0"-26"7,0 0-46-4,0 0-28 0,0 0 0 0,0 0-16 3,10 43-1-1,10-43-39 0,8 0-21-2,8-12-1 3,0-9 0-2,2-8-1-1,-5-4 1 2,-8 1 0 0,2 1-3 0,-12 6 0 0,-2 8-1-1,-9 7 0 1,-4 5 0 2,6 5 1-4,-6 0-1 0,0 0 1 4,0 0 8-4,0 0 18-1,0 19-3 3,0 33-9 2,0 22-6-4,0 5-1 2,0 8 0-2,0-3-1 14,0 0-2-20,0-8 1 14,0-11-1-14,0-9 0 8,0-17-1 1,0-8-3-3,0-17 0-1,0-8-1 2,0-6-1 3,0 0 0-6,0 0-5 7,0 0 2-5,-9 0-3 1,-11 0 1 1,-16 0 5-1,-8 0 0 2,2 0 2-1,0 0-1 1,9 0 1-4,10 0-1 4,11 0 0-3,6 0 1 2,6 0 0-3,0 0 0 4,0 0 5-2,0 0 1 4,0 0 7-8,0 0 69 5,32 0 9 3,29 0-53 2,20 0-34-12,12 0 8 7,-5 0 5 2,-2 0 2-6,-12 0 2 4,-13 0 4 1,-21 0-10-5,-17 0-5 7,-11 0-6-8,-12 0-5 8,0 0 0-6,0 0-6 6,0 0-68-8,-29 0-84 6,-28 6-54 0,27 1-46 9,-9 8-296-11</inkml:trace>
    </iact:actionData>
  </iact:action>
  <iact:action type="add" startTime="40639">
    <iact:property name="dataType"/>
    <iact:actionData xml:id="d16">
      <inkml:trace xmlns:inkml="http://www.w3.org/2003/InkML" xml:id="stk16" contextRef="#ctx0" brushRef="#br0">15687 18427 624 0,'0'0'191'3,"0"0"-85"3,0 0 34 2,0 0-46 0,0 0-29 1,0 0 20-3,205-36 24 4,-102 36-12-3,37 0-1-1,34 0-13 1,44 0-24 0,42 4-14 4,22 16-9-5,19-14-17 10,17 0-10-13,-10-6 1 5,-8 0-5-1,-21 0-4-2,-47-17 6 3,-24 2-5 2,-29-2-2-4,-31 4-1 6,-21-4-6-9,-30 3-38 6,-27-1-63-5,-30-10-51 19,-37 3-55-21,-6 14-49-2,-47 2-178 14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2:04:09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14">
    <iact:property name="dataType"/>
    <iact:actionData xml:id="d0">
      <inkml:trace xmlns:inkml="http://www.w3.org/2003/InkML" xml:id="stk0" contextRef="#ctx0" brushRef="#br0">28275 5219 572 0,'0'0'172'4,"0"0"-47"0,0 0 24 5,0 0-77-2,0 0-13 1,0 0 2 0,0 0-14-2,-126 22-6 3,71-14 18-1,-3 0-7 0,-5 1-7-2,-5-2 4 3,-8 3-21-2,-1-5-6 4,-7 4 1-8,-12-9-3 5,-13 0 1 10,-20 0 23-12,-29-11-13-5,-23-24-2 8,-13-4-17 0,-21-5-6-4,-12-4 7 10,-10-5-11-13,-8-1 4 11,5-2 3-10,8-3 1 2,4 3 0 4,5-4 0-4,-2 4-1 4,-5 0 9-3,-3 0-7 8,-10 0-10-13,6-1 0 8,2 1 2-3,4-4-3 2,8-6 1 6,15-7 0-12,7-3 3 11,14-3-3-12,3-2 1 9,0-10 0-6,-7-3 1 5,4-10-3 6,-4-2-4-9,-4-2 1-6,3 6 2 10,-4 7-1-4,3 0 2 17,12 2 1-16,7-3 0-7,9 4 0 1,11 3 2 9,3 3-2-6,8 2 1 5,-6 3 0-3,-7-7-1 8,-2 7-1-12,-1-1-1 12,1 7 0-13,-6 4-1 11,-1 7-2-11,-5 4 4 9,-1 4 2-5,13 3-2 2,2-1-1 4,8 3 1-8,7 7 6 5,11-1-6 7,-2 8 0-13,4 4 3 7,-6 2 4-4,-7 3 3 4,-5 1 2-3,-8 0-8 0,10 2-2 3,-1 0-2 7,2 0 4-14,1 2-2 4,-10 0-3 3,7 1 2-5,-9 5-1 4,3-3 5 3,-2 3-4-8,2-2 1 5,3-7 0 2,-3 1-1-6,-1-6 0 7,0 1 5-2,-15-4 0-4,1-9-4 2,0-1-4 2,3-10 2-3,-4-8-3 6,-1-2 2-10,1-6 1 8,0 2-2 1,12 6 2-10,9 6 1 8,2 3-1 0,4 7 3-1,5 5-2-3,7-2-1 3,5 7 2 7,9 0-1-10,-2 2 1-5,4 3-1 10,-1 2-2 0,3 2 1-7,8 4 0 6,5 6 0 0,2 3 0-2,-3 9-1 8,3 0 2-10,-8 5-1-5,-3 0 1 8,0 0 2 3,-3 0-2-8,7 0 3 6,0 0-4 0,5 0 4 1,3 0-1-5,14 0-2 3,6 0-2 1,13 0 0-5,15 0 1 11,-1 0 2-14,8 0-1 9,-1 0 2-4,-1 0 1-1,-2 0-2 2,-5 0-2 14,4 2 2-18,-1 6 2-3,3-3 2 9,0-1-5-3,2-4-1 1,-1 1 0 8,-2-1 0-13,-2 0 1 6,-10 4 0 0,-6 2 3-4,-3 3-3 6,0 4 0-3,-8 2-1 5,8-1 0-11,7-1-2 9,12 1 0-4,5 0 2 1,-1 6 0 3,-2 6 3-6,1-1-2 5,4 3-1 0,2 0 0 3,-5 4 0-10,-2-2 1 6,2-2-1 0,2-5 0-4,9-3-2 6,4-7 4-3,8-5-3 6,7-1 1-12,9-7-1 7,2 0-1-1,0 0-1 1,0 0-3-2,0 0-2 2,0 0 1 0,0 0 2 2,0 0 1-5,0 0-4 3,0-20 0-1,29-20 7 1,12-14 1 2,11-5 0-4,7-10 1 4,11-8-1-4,-6-1 1 0,-3 8-1 4,-12 16 0-4,-19 17 0 2,-9 22 0 6,-17 11 0-12,-1 4 1 2,-3 0 2 6,0 0-2-3,0 0-1-1,-3 0 2 2,-38 36-2-1,-17 24 1 2,-11 13-1 0,4 2 4-5,-1 3-4 4,14-1 1 2,4-13 1-6,13-12 1 4,18-22-2 1,5-13 2-1,12-12 4-3,0-5 0 1,0 0 1 5,32 0-4-7,29 0-3 4,16 0-1 2,-9 0 5-1,-4 0-2-5,-7 0 3 5,-1 0-3 0,-8 0-1 0,4 0-2-5,-16 0-1 3,-4 0 0 1,-13 0 0 7,-6 0-31-12,-6 17-82 4,-7 12-123-3,0-18-112 6,0 6-583-3</inkml:trace>
    </iact:actionData>
  </iact:action>
  <iact:action type="add" startTime="8205">
    <iact:property name="dataType"/>
    <iact:actionData xml:id="d1">
      <inkml:trace xmlns:inkml="http://www.w3.org/2003/InkML" xml:id="stk1" contextRef="#ctx0" brushRef="#br0">10272 5283 536 0,'0'0'76'5,"0"0"18"4,0 0-13-2,0 0-44 0,0 0 13 0,0 0 11 1,0 0-13 0,4 0-15-2,-4 0-8 2,-27 0 27 1,-7 0-12-2,-9 0-11-1,-8 11-12 4,-3 3-9-4,5 6 0 3,-3 6-5-2,4 7 3-1,3 7 12 3,9 9 12 0,5 5 6-4,8 2-5 14,18 4 4-18,5-1 5 6,0 5-5 1,36 0 0-4,28 1-13 4,21-8-16 0,2-13 3 3,13-13-6-7,-3-18 5 6,-4-13-6 2,-13 0 2-9,-8-17-2 4,-15-40-2 7,-10-28-1-12,-18-24 0 2,-17-13-1 3,-12 2-1 3,0 6 0-3,-27 12-3 2,-23 14-44-5,-8 24-72 5,28 61-41 1,-2 3-166-6</inkml:trace>
    </iact:actionData>
  </iact:action>
  <iact:action type="add" startTime="14051">
    <iact:property name="dataType"/>
    <iact:actionData xml:id="d2">
      <inkml:trace xmlns:inkml="http://www.w3.org/2003/InkML" xml:id="stk2" contextRef="#ctx0" brushRef="#br0">4335 16372 126 0,'0'0'83'2,"0"0"-13"6,0 0-40-1,0 0-14 1,0 0 28-2,0 0 28 2,0 0 15 0,0 0 13 0,0 0 8-2,0 0-16 2,0 0-8 0,0 0-8 0,0 0-7-2,0 0-5 3,0 0 2-2,0 0-5 1,0 14 3 0,0 24-22 0,0 6-16-1,0 6 5 0,-8 2-5 1,0-5-8-2,-1-3-2 17,-3-7 1-23,8 2-6 0,1-13 1 13,3 0-1-7,0-2-4 7,0-10 4-12,0-3 2 6,0-5 0 0,0-6 9 1,0 0-8-1,0 0-1 1,0 0-2 0,0 0 3-2,23 0-5 2,13 0-7 1,9 0 1 3,5 0 4-11,5 0 2 8,4 0 8 3,8 0 8-9,-3 0-3 9,7 0 1-9,1-6 1 5,5 4-8 2,3 2-4-6,-1 0 2 2,3 0-6 3,-6-2 1-2,6 2-3 3,0 0 3-6,-1 0 2 8,-4 0-6-6,3 0 8 5,-5 0-1-9,2 4 2 5,0 9-7 7,-5-13 2-12,-3 2-5 6,-3 1 1 2,-3-3-3-5,-5 0 1 11,-2 2 5-15,-2-2-5 9,-4 3 1-8,0-3-1 9,-2 0 0-8,1 0 1 5,-1 0-1 0,-2 0-3 1,-2 0 4-2,-1 0-1 2,1 0 1-3,-1 0 4 1,5 0-3 3,0 3-1-5,-3 1 1 6,2-2 0-4,1 3-4-3,2 1 1 4,-1-6 0 0,5 7-2 4,2 0-1-9,1-2 0 5,-4 4 2 1,-5-3-1-6,7-1 0 5,-10-1 1 0,3-2-1 3,-3-2 1-5,-5 0 0 4,-6 0-1 1,3 0 3-10,-8 0-3 8,-1 0 0-5,-11 0 0 6,-2 0-1 6,-4 0 1-10,0 0-3-6,-1 0 3 10,3 0-1-5,3 0 0 0,1 0-1 6,-7 0 1-5,8-6-1 1,-7 3 2 2,-1 1 0-3,3-1 0 4,-8 0 0 3,-1-1 0-11,2 4-1 3,-3 0 1 3,1 0-1 1,-1 0 1-6,-3 0-1 7,0 0-3-3,0 0 4 1,0 0-1-2,0 0 1 3,0 0 0-2,0 0 1 2,0 0 0-4,0 0-2 3,0 0 1-1,0 0 0 1,0 0-2-1,0 0-3 1,0 0 3 0,0 0-4 0,0 0 4-3,3 0-2 4,-3 0 0-2,1-5 1 3,8-3 2-4,1-3-3 2,8-19-4-1,1-10 6 4,2-14 1-3,-5-8 0-3,-1-16-2 4,-7-4 0-2,0 1 1-3,-5 2 2 6,-1 14-2 1,-2 12 0-8,0 13-1 6,0 15-4-5,0 15-22 6,0 7-20-2,0 3-11-4,0 0-20 5,0 0-42-1,0 13-21 0,12 15-223 3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2:04:09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59">
    <iact:property name="dataType"/>
    <iact:actionData xml:id="d0">
      <inkml:trace xmlns:inkml="http://www.w3.org/2003/InkML" xml:id="stk0" contextRef="#ctx0" brushRef="#br0">15895 11378 660 0,'8'-3'231'2,"-6"3"-110"4,-2 0 33 1,3 0-51 2,-1 0-4-2,9-2-11 0,3-1-12 1,6 0 1-1,5 0 1 0,0 0-11 1,5 0-13 0,6 1-7 0,1-3-8-2,8-2-6 4,1-1-11-3,8-2 1 0,-5 7-9 0,4-3 4 0,-6 2-6 2,1 2 0 10,0-3 3-15,4-1-11-4,-4 2-4 11,5 2 0-5,-6-1 0 2,5 3 0-1,-7-2 0 2,8 2 0-3,1 0 0 2,0 0 0-3,-5 0 0 3,2 0 0 2,-2 0 0-7,-1 0 0 6,0 0 0 1,4 0 0-4,-4 0 0 3,5 0 0-2,-6 0 0 2,5 0 0-3,-7 5 0 2,4 1 0-2,-1 3 0 1,4-1 0 2,-1 1 0-3,-1-1 0 2,4-3 0 1,3 0 0 3,2 2 0-10,6-5 0 6,5 1 0 1,1-1 0-2,4 1 0-3,-9 3 0 5,-1 0 0-1,-4-1 0 1,-6 5 0-4,4-6 0 4,8 5 0 0,4-2 0-3,6 0 0 1,2-2 0 2,-2 0 0-1,0-1 0-1,-6-1 0 0,-9 0 0 1,-7 2 0-1,2 0 0 6,0-1 0-12,2-1 0 8,9-3 0-1,5 0 0-1,-5 0 0-2,4 0 0 4,-4 0 0 1,-4 0 0-5,0 0 0 2,-5 0 0 0,-7 0 0 0,2-10 0 1,-2 0 0 3,0-4 0-7,5 4 0 4,4 0 0 1,-10 0 0-3,5 0 0 1,5 2 0 3,-2-4 0 2,10 5 0-11,3-5 0 9,-4-1 0-6,5 4 0 12,-5 1 0-15,-6-1 0 8,-2 5 0-5,-2 4 0 7,-8 0 0-8,1 0 0 6,6 0 0 0,-1 0 0 5,1 0 0-13,3 0 0 6,0 0 0 2,4 0 0-1,-1 4 0-1,4 7 0-3,7-3 0 4,12-1 0 6,5 3 0-13,3-3 0 7,9-2 0 1,-3 3 0 3,0 0 0-11,-6-2 0 8,-7-1 0 0,-1-2 0-2,2 2 0-3,6 0 0 5,4-3 0 1,-1-2 0-2,-5 0 0 25,-3 0 0-32,-5 0 0-1,4 0 0 0,-2 0 0 1,1 0 0 7,6 0 0-1,-6 2 0 2,-6 1 0 0,-1-3 0-5,-1 0 0 3,2 0 0 4,-7 0 0 1,-3 0 0-11,2 0 0 7,-9 0 0 1,-4 0 0-6,9 0 0 9,-9 0 0-4,4 0 0-4,-4 0 0 6,1 0 0-6,-1 0 0 6,1 0 0-2,-1 0 0-3,-7 0 0 4,-2 0 0 7,-4 0 0-12,-4 0 0-4,-1 12 0 9,-6-4 0-1,-11 2 0 1,-5-3 0-5,-8-2 0 4,-12-2 0 0,0-3 0 1,-7 2-27-1,-63-2-169-2,-45 0-62 1,49-5-90 1,2-12-388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24:29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58">
    <iact:property name="dataType"/>
    <iact:actionData xml:id="d0">
      <inkml:trace xmlns:inkml="http://www.w3.org/2003/InkML" xml:id="stk0" contextRef="#ctx0" brushRef="#br0">18792 6809 686 0,'0'0'239'3,"0"0"-63"4,0 0-34 1,0 0-48-1,164 0-18 1,-116 0-7 0,16 0-13-2,8 0 3 2,12 0-16 0,20 0-3 1,17 0-8-3,12 0 3 1,5 0-15 1,-18 0-9 0,-15 0-8 0,-23 0-1-2,-24 0-2 3,-14 0-1 10,-15-6-7-15,-6-8-42-4,-16-9-116 9,-3-5-77-2,-4 17-42 0,0 9-593 2</inkml:trace>
    </iact:actionData>
  </iact:action>
  <iact:action type="add" startTime="4225">
    <iact:property name="dataType"/>
    <iact:actionData xml:id="d1">
      <inkml:trace xmlns:inkml="http://www.w3.org/2003/InkML" xml:id="stk1" contextRef="#ctx0" brushRef="#br0">21133 6747 597 0,'0'0'181'2,"0"0"7"7,0 0-34-4,0 0-38 3,0 0-7-2,0 0-1 2,35-9-33 0,30 9-6 1,11 0-11-3,18 4-10 1,6 6-16 2,1-1-8-2,-7-4-18 0,-18 1-5 2,-11-6-1-2,-23 0-7 1,-14 0-41 1,-15 0-71-4,-13 0-71 5,0-3-114-4,-10-5-278 3</inkml:trace>
    </iact:actionData>
  </iact:action>
  <iact:action type="add" startTime="4739">
    <iact:property name="dataType"/>
    <iact:actionData xml:id="d2">
      <inkml:trace xmlns:inkml="http://www.w3.org/2003/InkML" xml:id="stk2" contextRef="#ctx0" brushRef="#br0">22668 6603 625 0,'0'0'309'7,"0"0"-127"-1,0 0-21 1,0 0-27-2,0 0-37 4,0 0-14-2,203-10-14-1,-125 10-9 3,6 0-19-1,3 3-19 1,-7 2-7-2,7-3-15 0,-16-2-1 1,-14 0-14 0,-14 0-63 0,-23-5-92-2,-17-31-105 4,-3 19-85-4,0 3-253-1</inkml:trace>
    </iact:actionData>
  </iact:action>
  <iact:action type="add" startTime="5167">
    <iact:property name="dataType"/>
    <iact:actionData xml:id="d3">
      <inkml:trace xmlns:inkml="http://www.w3.org/2003/InkML" xml:id="stk3" contextRef="#ctx0" brushRef="#br0">24261 6749 518 0,'0'0'246'4,"0"0"-105"4,0 0-8-3,0 0-47 4,0 0-7-2,0 0 22 2,-20-11 16-3,58 11-34 2,28 0 2 0,27 0 0-2,24 4 0 3,24 15-24-2,16 3-19 2,1-2-9-2,-3-6-20-1,-15-3-9 14,-24-7-3-14,-27-2-1-5,-33 1-1 6,-31-3-14 0,-25 0-87 0,-22 0-160 2,-24 0-126-2,-4 0-262-1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3T04:00:56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30">
    <iact:property name="dataType"/>
    <iact:actionData xml:id="d0">
      <inkml:trace xmlns:inkml="http://www.w3.org/2003/InkML" xml:id="stk0" contextRef="#ctx0" brushRef="#br0">10907 11442 220 0,'0'0'73'44,"0"0"11"-43,0 0-10-1,0 0-2 0,0 0 34 0,0 0-13 0,0 0-3 20,-24-24-21-20,24 24-16 1,-2 0-5 5,2 0-6 17,0 0-9-21,0 0 24-1,0 0 8 2,0 0-3 20,0 0 8-23,0 0-6 1,0 0-17 22,-3 0-11-23,0 0-2 1,-2 11-2 23,3 21 2-24,-4 13-4 1,-1 4-1 3,-1 4-12 21,0 4-4-23,3-1-1 1,-3 3-1-3,0-2 2 24,1-8-2-23,6-2 2-1,-8-12-6 6,6-4 1 18,-1-5 0-21,1-2-1-2,-2-1-3-1,2 1 4 23,3-6-1-22,0-4 3-1,0 1-3 24,0-7 5-20,0 1-6-4,0-7 6 1,0-2-2 25,-2 0-2-26,2 0 0 2,0 0 2-1,0 0-3 25,0 0 4-23,0 0 0-2,0 0-2-1,0 0-1 23,0 0-1-23,0 0 3 2,0 0-1 19,0 3 7-21,10 3 2 1,25 0-13 21,-4-3-4-17,7-3 1-4,4 0 3-1,0 0 1 24,6 0 1-24,0 0 5 1,-3 0 2 5,3-3 1 1,2 1-6 0,4-5 3 2,5 1-2 17,-1 2-6-26,2-3-4 4,-4 5 0-4,4-4 0 6,-1 0 0 18,1 0 0-24,-2 1 0 1,1-1 0 5,2 4 0 17,4 2 0-23,0-4 0 1,6 4 0 28,2 0 0-28,-1 0 0-1,-1 0 0 1,-1-5 0 21,-3 0 0-21,-2-1 0 0,-6 1 0 7,-2 1 0-6,-1 4 0 25,-3-2 0-24,3 2 0-3,1-4 0 0,-1 0 0 25,4-3 0-25,0-1 0 1,4 3 0 6,0-5 0-2,0 5 0 19,-6 0 0-22,1-2 0-2,-2 6 0 24,-1 1 0-21,-2 0 0-3,-3 0 0 0,-4 0 0 6,9 0 0 19,-6 0 0-25,1 0 0 1,3 0 0 5,1 0 0 2,-3 0 0 0,4 0 0 0,-3 0 0 13,-1 0 0-20,3 0 0 0,-7 0 0 26,5 0 0-26,-5 0 0-1,0 0 0 1,-3 0 0 5,7 0 0 21,-4 0 0-25,6 0 0-2,-4 0 0 1,0 0 0 27,0 0 0-25,0 0 0-3,0 0 0 1,-6 0 0 25,-1 0 0-26,-1 0 0 1,-5 0 0-1,-1 0 0 23,3 0 0-17,-6 0 0-6,5 0 0 0,-3 0 0 27,0 0 0-27,-2 0 0 2,-1 0 0-1,0 0 0 24,-2 0 0-24,5 0 0-1,-3 0 0 7,1 0 0-1,-2 0 0 18,5 0 0-24,-4 0 0 1,1 0 0 4,2 0 0 21,-8 0 0-26,-2 0 0 2,-3 0 0 0,1 0 0 23,-6 1 0-24,1 6 0 1,2-4 0 0,-4-1 0 5,-1 1 0 19,-10-1 0-26,4-2 0 1,-8 0 0 26,-1 0 0-27,3 0 0 1,-3 0 0 0,0 0 0 5,5 0 0 22,3-22 0-27,3-25 0-1,-3-17 0 0,-2-7 0 26,0-3 0-26,1 8 0 4,-1 6 0-3,1 22 0 21,-2 14 0-21,-3 16 0 0,-2 8-32 25,0 0-42-25,0 0-28-1,0 0-65 1,0-5-15 20,0 3-65-20,0-2-140-1</inkml:trace>
    </iact:actionData>
  </iact:action>
  <iact:action type="add" startTime="9814">
    <iact:property name="dataType"/>
    <iact:actionData xml:id="d1">
      <inkml:trace xmlns:inkml="http://www.w3.org/2003/InkML" xml:id="stk1" contextRef="#ctx0" brushRef="#br0">29177 11489 762 0,'0'0'174'3,"0"0"-19"20,0 0-23-23,0 0-20 1,0 0 3 12,0 0-25-12,0 0 2 10,73 0-21 4,-9 0-2-15,20 0-12 14,27 0 3-14,20 4-16 16,38 9 0-16,16 0-8 17,33 10-2-12,12 3-34-1,9 1 0-3,15-2 0 27,-3-3 0-27,-24-8 0-1,-27 1 0 0,-32-4 0 27,-31-5 0-27,-20-1 0 1,-13-5 0 0,-27 0 0 12,-13 0 0-10,-25 0 0 11,-11 0 0-13,-8 0 0 17,-3 0 0-18,-2 0 0 16,-6 0 0-16,-1 0 0 4,-3 0 0 18,-2 0 0-22,-1 0 0 1,-2 0-20 16,0 0-111-16,0 0-74 14,0-3-53-15,0-5-85 20,-10 2-221-19</inkml:trace>
    </iact:actionData>
  </iact:action>
  <iact:action type="add" startTime="11141">
    <iact:property name="dataType"/>
    <iact:actionData xml:id="d2">
      <inkml:trace xmlns:inkml="http://www.w3.org/2003/InkML" xml:id="stk2" contextRef="#ctx0" brushRef="#br0">20887 12985 667 0,'0'0'163'6,"0"0"4"-2,0 0-41 10,0 0-48-13,0 0-1 11,0 0 1 3,0 0 1-15,0-1-10 15,0 1-6-15,0 5 10 14,0 28-3-14,0 15-24 26,0 16-23-26,0 4 6 0,0 3-1 1,0 2-9 15,0 0-3-16,-3-6-1 26,0-5-6-26,-1-2-3 0,-1-13 3 4,4 0-3 9,-2-8 2-12,3-1 0 14,0-8-3-14,0-4 0 13,0-4 0-14,0-2 3 16,0-6-4-15,0-8 5 16,0-3-2-17,0-3 3 4,0 0-3 12,0 0 0-16,0 0-1 15,0 0 2-15,0 0-1 16,0 0 2-15,0 0 1 14,0 0-2-15,23 2-8 14,13 4 0-14,8-6 0 17,9 0 0-17,7 0 0 4,14 0 0 12,7 0 0-16,6 0 0 18,4-11 0-18,-1-1 0 4,6 0 0 12,5-1 0-15,9 5 0 17,5-1 0-17,8 1 0-1,-7 2 0 17,-7 0 0-16,1-1 0 14,-6-3 0-14,7 5 0 16,2-1 0-16,0 3 0-1,1-3 0 17,-2 6 0-15,1-2 0 11,0-1 0-12,-2 3 0 3,3 0 0 27,-1 0 0-30,-3 0 0-1,-9-2 0 0,-1-1 0 28,-6-1 0-28,-4 3 0 1,-6 1 0-1,1 0 0 18,-4 0 0-18,1 0 0 30,-1 0 0-30,-4 0 0 1,6 0 0-1,2 0 0 18,0 0 0-17,-4 0 0-1,3 0 0 15,3 0 0-15,7 0 0 17,6 0 0-17,0 0 0 19,0 8 0-18,-3 5 0 0,-6 1 0 13,2-2 0-14,4 3 0 15,3-2 0-14,-7-6 0 15,-7 3 0-16,-7-5 0 16,3 4 0-15,2 3 0 15,3 1 0-14,-6 2 0-1,-2-5 0 13,-3 2 0-13,-5 0 0 17,3-5 0-18,6 5 0 6,7-3 0 11,-1 1 0-17,9 2 0 18,-11-2 0-18,-4-1 0 0,-9-1 0 16,-6-1 0-15,0-2 0 15,2-2 0-16,-4-3 0 19,4 0 0-18,0 0 0-1,1 0 0 21,7 0 0-20,-1 0 0-1,6 0 0 18,-3 0 0-17,-9 0 0 3,0 0 0 15,-9 0 0-19,-2 0 0 4,4 0 0 13,-9 0 0-17,2 0 0 17,-4 0 0-17,-3 0 0 5,4 0 0 10,-8 0 0-15,1 0 0 6,-8 0 0 15,-3 2 0-21,-10 1 0 0,-11 1 0 19,-1-4 0-19,-6 0 0 16,-1 0 0-15,1 0 0 1,-4 0 0 14,2 0 0-15,1 2 0 14,-1-2 0-15,0 0 0 20,-2 3 0-20,-1-3 0 1,0 0 0 15,0 0 0-15,0 0 0 13,0 0 0-13,0 0 0 14,0 0 0-15,0 0 0 17,0 0 0-17,0 0 0 14,0 0 0-13,0 0 0 14,0 0 0-15,0-25 0 19,0-35 0-18,0-18 0-1,-1-21 0 14,-2-16 0-14,-4-8 0 18,4-5 0-18,2 6 0 16,1 9 0-13,-5 19 0-3,5 23 0 31,0 14 0-31,0 17 0 1,0 10 0-1,0 11 0 16,0 2 0-16,5 4 0 5,-4 6 0 11,6 1 0-15,-7 0 0 14,3 3 0-15,-3 1 0 6,0 2 0 12,0 0-56-18,0 0-34 15,0 0-61-15,-10 0-62 16,-7 0-91-16,-4 0-67 19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3:36:06.19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48">
    <iact:property name="dataType"/>
    <iact:actionData xml:id="d0">
      <inkml:trace xmlns:inkml="http://www.w3.org/2003/InkML" xml:id="stk0" contextRef="#ctx0" brushRef="#br0">5928 7452 266 0,'0'0'123'7,"0"0"-21"2,0 0-6-1,0 0-47-2,0 0-33 3,0 0-11-2,0 0-5 2,13 12-10-4,-13-12-18 3,1 0-32 0,-1 3-37 0,0-3-68-2,3 0-43 2,3 0 119 0,-3 0 89 0,-2 0 166 0,2 0 58-2,0 0-53 2,-3 0-10 0,4 0-35-1,1 0-11 0,-5 0-17 1,0 0 2 0,0 0-17-2,0 0-5 2,0 0-13 0,0 0-15 0,1 0 0-2,-1 0-6 2,0 0-6 0,0 0-11 0,0 0 2-2,0 0-7 2,0 0 5 0,0 0-1 0,3 0 0-2,14 0-2 4,2 0-5-4,12 0-4 1,6 0-5-1,4-11 5 2,-2-1-8 0,-1 1 2 0,4-2-6 1,0-5 3-2,0 4-4 1,3-3-2 0,-3-5 3-3,1 1 1 4,-2 2 0-2,-1 2 1 4,0 3 6-3,0-2-3-4,-8 2 3 3,4-1-7 4,1 4 5-4,-7-1-8-4,3 2 1 8,-1 1-2-4,-3-3 2-2,7 2 0 4,-1-5-1-1,-3 2-2 2,1 1 2-5,-9 1-2 4,-1 0-1-4,-1-1 1 4,-6-2 1-5,2 3-1 5,-3-2 1-1,-2-2-1 0,0 3-1-2,0 2 2 2,-9 2-2 0,7 4 4 3,-9 2-4-6,6-1 2 1,-5-3-1 2,1 0 0 0,5-2 1-2,-5-4-1 2,10 4 2 0,-9 1-2 2,5-8 3-4,0 6-2 4,-6 1 0-3,-1 6-1-1,-3 2 1-2,0 0 0 7,0 0-1-4,0 0 2 0,0 0-2-1,5 0 2 3,-5 0 0 2,0 0-1-8,0 0 0 6,0 0-1-3,0 0 1 2,0 0 0 0,0 0 1-2,0 0-3 3,0 0 3-3,0 0-2 3,0 0 2-3,0 0-1 2,0 0 1 0,0-8-2 0,5-9-4 2,6-3 2-4,-3-6 2 4,0 12 2-6,-4 5-2 2,-4 7 2 2,0 2 0 0,0 0 0 2,0 0 0-1,0 0-1-1,0 0 0 1,0 0 0-6,6 0 0 3,-6 0 0 1,0 0-1 1,0-3 1 0,0 3 0 0,0 0 0 3,3 0 0-9,-3 0 0 7,0 0 2-3,0 0-2 2,0 0 0 0,0 0 0 2,0 0 0-1,0 0 0-4,0 0 0 7,0 0 0-9,-3 0 0 3,-23 0 1 1,-9 0-1 3,1 11 2-4,-2 3-2 0,0 0-1 6,-3-1 1-3,3-4 2-2,4 1 0-3,4-5-3 6,11 1 1-5,4-4 0 2,3 1-1-1,10-3-1 3,0 0-1-2,0 0 2 1,0 0 0-3,0 0 2 4,0 0-1-1,0 0 1 0,0 4-1-1,0-4 0 0,0 0-1 1,0 0 0 0,0 0 0-3,0 0 1 4,0 0-1 1,0 0 0-1,0 0 0-5,0 0 1 3,0 0-3 2,18 0 3 3,14 0 0 1,6-9 2-12,1 1-2 2,6-1 0 8,-1-1-1-5,-1 2 2-1,-2 0-1 3,1-1 1 0,-9 7 0-2,0-4 0 2,-1 4-1 1,0-4 0-2,-7 1 0-1,-6-1 0 5,-6 3 1-3,-5 0-1-2,-5 0 1-2,-3-1 1 6,0 4 0-3,0 0 0 1,0-4 1-2,0 4 4 2,0 0 4 0,0 0 6 0,0 8 3-2,-19 26-8 3,-10 12-9-2,-1 1-1 4,1-2 2-2,0 3-3-6,0 0 2 6,6-9 1-3,4-9-2 0,10-9-2 4,4-13 0 0,5-5-1-4,0-3 1-1,0 0-1 4,0 0-18-2,0 0-19 1,0 0-11-4,17 0-42 6,3-10-114-3,-17 9-70 3,0 1-267-1</inkml:trace>
    </iact:actionData>
  </iact:action>
  <iact:action type="remove" startTime="22666">
    <iact:property name="style" value="instant"/>
    <iact:actionData xml:id="d1" ref="#d0"/>
  </iact:action>
  <iact:action type="add" startTime="22668">
    <iact:property name="dataType" value="strokeEraser"/>
    <iact:actionData xml:id="d2">
      <inkml:trace xmlns:inkml="http://www.w3.org/2003/InkML" xml:id="stk1" contextRef="#ctx0" brushRef="#br1">13773 11422 606 0,'0'0'115'5,"0"0"-110"1,0 0-5 2,0 0-6-1,0 0-110 1,0 0-225 0</inkml:trace>
    </iact:actionData>
  </iact:action>
  <iact:action type="add" startTime="26747">
    <iact:property name="dataType"/>
    <iact:actionData xml:id="d3">
      <inkml:trace xmlns:inkml="http://www.w3.org/2003/InkML" xml:id="stk2" contextRef="#ctx0" brushRef="#br2">5935 17752 648 0,'0'0'142'5,"0"0"29"2,0 0-54 1,0 0-43 0,0 0-10-2,0 0-6 2,-13-8 4 1,6 8 18-2,-8 0-25-1,-1 0-4 3,-11 0 11-2,-10 2-3 1,4 10-15-2,-8 1-3 2,-2 0-14 0,-1-4-10 0,-2-1 0-2,-3-1-5 2,4-1 3 1,3-6-2 0,4 0 9-2,2 6-13 0,1-6 7 0,-6 3-4 2,5-1-1-4,-7 1 2 3,-2-3-8 0,4 0 1 0,1 0-4-2,2 0 4 4,-6 0-3-3,1-3 4 9,-3-8-4-14,-5-6 4 3,4 4-5 1,0-2 1 2,-3 4 6-2,2-3-2 5,-8 2 0-3,8-1-6-2,-7 1 9-1,6 1-5 3,1 0-4 0,4-4 3 6,7-4-3-10,1 2-1 2,-5 4 3 0,2-2-3 2,-5 4 1-2,-1-1 9 3,2 1-7-2,-2 3 3 10,4-6-3-17,4 8 3 7,3-5-6 0,1 2 0 0,3 1 2-1,-1 4-2 2,-5-6 0 1,0 3 1-1,1 6 5-3,2-5-5 6,-4 0 3-3,7 1-4 1,-4-1 0-7,7-2 0 6,-9 3 0 0,2-2 0 0,1-1 0-2,-5-1 0 4,2 1 0-4,4 0 0 2,0-4 0-2,-4 2 0 2,6 1 0 0,-4 1 0 4,1-1 0-5,0-5 0 0,-9 2 0-2,0-7 0 3,0-4 0-3,1 9 0 7,5-6 0-8,-5 3 0 5,3 4 0-4,1-9 0 3,0 2 0 0,4 1 0 1,3-2 0-4,1-1 0 5,0 8 0-1,0-6 0 1,-2 0 0-8,2 3 0 4,6 0 0 3,-2-6 0 3,2 1 0-6,0-3 0-1,-3-2 0 3,3 4 0 4,1-3 0-9,-4 1 0 3,6-12 0 2,-6 6 0 1,2-4 0-4,1 0 0 3,3 5 0 0,3-6 0 0,1 1 0-2,1-1 0 7,-8-3 0-8,1-4 0 3,-2 5 0-3,-1-5 0 2,-1 4 0 1,0-4 0 3,2-4 0-4,1 7 0-2,6-5 0 3,-6 9 0-1,5 5 0 0,-5 5 0 3,6 9 0-5,-2 4 0 5,-4 1 0-2,5-2 0 1,-2-9 0-5,1 1 0 4,5-5 0-4,-4-5 0 4,-5-1 0 1,6-1 0 2,-2 0 0-4,-1 6 0-3,4 4 0 4,3-2 0 2,1 3 0-1,-4-2 0-4,3 0 0 2,6-7 0 0,-1 0 0-1,0 0 0 2,-1 3 0 0,-3 2 0 1,5-1 0-4,-3 5 0 3,0 1 0 0,1 3 0 0,2-1 0-2,3-4 0 5,-2-1 0-4,3-2 0 2,3-3 0-4,0 0 0 0,0 8 0 4,0 5 0 2,0-5 0-3,0-5 0-3,0-3 0 0,0-3 0 4,0-6 0-3,0-5 0 2,12-8 0 1,-1-4 0-2,2-1 0-1,3 5 0 2,0 0 0 0,-4 8 0 0,1 4 0-2,-3 9 0 4,3-2 0-4,0 1 0 2,-1-4 0-2,6 2 0 2,0 3 0 0,-5 8 0 2,-6 10 0-3,0 4 0 1,-7 4 0-1,5 5 0-1,-5 0 0 0,0 0 0 1,0-4 0 2,0-6 0 0,8-7-22-5,4-8-45 5,-2-4-18-1,0 4-97 0,-10-5-27-3,0 17-133 6,0 0-477-5</inkml:trace>
    </iact:actionData>
  </iact:action>
  <iact:action type="add" startTime="28602">
    <iact:property name="dataType"/>
    <iact:actionData xml:id="d4">
      <inkml:trace xmlns:inkml="http://www.w3.org/2003/InkML" xml:id="stk3" contextRef="#ctx0" brushRef="#br2">2086 13029 245 0,'0'0'130'5,"0"0"-42"-1,0 0 22 4,0 0-34 0,0 0 11 0,0 0-8-2,0 0-16 2,23-57-11 0,-23 54 3 0,3 3 16-1,-3-2 4 0,0 2 1 2,3 0-19-2,-3 0-14-1,0 0 15 2,0 0 13 0,0 0-15 0,0 0-4-2,0 5 11 2,0 25-14 0,-3 10-26 1,-15 8 2-4,-4 2 0 3,-1 9-12 0,-3 8 6 5,-5 9-2-11,-2 3 1 6,2 0-4 0,4-8-3 0,-2-6 1 0,4-16-10 1,9-10 6-3,6-16-6 4,6-11 1-8,4-7-2 7,0-5 1-1,0 0 1 0,0 0 5-2,0 3-1 2,0-3-4 0,0 0 3-1,0 0-4 0,0 0 9 1,0 0-6-1,0 0 4 2,0 0 0-3,0 9 2 2,14-1 3 0,20 6-10 5,6 0 1-8,-1-8-3 1,2 2 8 3,-1-1 6-4,4-5 2 1,5 6-7 2,-1-5-3 0,-2 3-5 4,1-5-2-6,-7-1-1 2,0 0 1-3,-11 0-3 3,-1 0 4-3,-4 0-4 3,-4 0 2-1,6 0 0 4,-4 0-4-4,-2 0-4 1,3 0 2-1,-4 0-5-2,-4 4 6 3,-8-4-6-2,-1 3 9 4,-3-3-5-3,4 0-4-1,-3 0-15 2,1 0-5 0,-5 0-3 0,0 0-40-2,0 0-20 2,0 0-47 0,0 0-31 1,0 0-61-4,0 0-168 3</inkml:trace>
    </iact:actionData>
  </iact:action>
  <iact:action type="add" startTime="29480">
    <iact:property name="dataType"/>
    <iact:actionData xml:id="d5">
      <inkml:trace xmlns:inkml="http://www.w3.org/2003/InkML" xml:id="stk4" contextRef="#ctx0" brushRef="#br2">2930 13816 277 0,'0'0'323'2,"0"0"-221"5,0 0 33 1,0 0-15 0,0 0-35-2,0 0-20 2,23-21-7 0,-34 21 13 0,-16 0-32-2,0 3 3 2,-5 17 11 0,4 10-19 0,5 7-13-1,6 2 14 0,7-2-13 2,7 0-7-2,3-7-5-1,0-4-2 2,17 2 1 0,24-8-8 2,-1-6 0-6,2-6 3 5,-4-8-4-2,-5 0 3 2,-1-6 0-4,-4-32-6 3,-3-22 2 2,-2-2-1 4,-15 1 2-13,-3 7-6 5,-5 14-18 2,0 9-40 0,0 6-67-1,-18 25-45 0,2 0-193 5</inkml:trace>
    </iact:actionData>
  </iact:action>
  <iact:action type="add" startTime="30207">
    <iact:property name="dataType"/>
    <iact:actionData xml:id="d6">
      <inkml:trace xmlns:inkml="http://www.w3.org/2003/InkML" xml:id="stk5" contextRef="#ctx0" brushRef="#br2">2804 12444 528 0,'0'0'189'3,"0"0"-88"4,0 0 11 2,0 0-22-4,0 0-18 3,0 0 8 0,0 0-10 1,42-25-9-4,-19 8-4 3,-3-7-3 0,9-1-14 0,2-5-9-2,6 0-9 2,3-7 1 0,-4 3 1 0,9 0 1-1,-2 0 7 0,-2 3 1 2,2 1-8-1,1 1 3-1,2 4-3 0,1-2-6 1,5-3-4 0,-7 3-4-2,5-2 6 3,0 4-3-2,6 3 2 4,1-1-3-5,-5-1-3 1,7-6-6 0,-2 6 1 0,-3-4-2-1,-4 5-1 2,-6 3 2 0,-8 3-1 3,5 1 4-6,-1-2-6 1,-4 7 7 4,-2-2-3-4,-4 5-2 0,4-4-2 2,-7 3 3 0,8 1-3 4,-6 5 0-8,10-2 9 3,7 1-10 0,2 2 11 4,-1-2-1-4,-1 4 0-1,-5 0-2 0,1 0 4 2,-5 0-2-2,-2 0-6 2,1 0 4 0,1 0-2 3,3 0-1-2,-1 0-4-5,3 0 2 3,0 0-2 0,-1 0 0-1,4 0-1 5,0 4 3-4,3-2 1 2,-2 3-4-5,-5-1 3 4,-4-4-1-1,0 0 3 5,2 0-5-6,1 0 3-2,4 0-3 4,-4 0 0 0,1 0 1-2,-5 0-1 2,3 8 6 0,2 4-3 3,2 5 4-3,1 3 0-3,-1-4 0 2,1 3-4 0,-4-2-3-1,4 3 4 2,-3-1-4 0,-1 4 0 0,-4 2 0-2,1 6 0 3,0 1 0-2,-3 1 0 7,2-1 0-8,-6 2 0-2,8-4 0 2,-2 4 0 2,12 1 0-2,1 3 0 2,6 1 0 1,-7 0 0-1,3 1 0-2,0 1 0 1,-5-1 0 2,0 4 0-2,-2 3 0-1,-1-5 0 2,-5 2 0 0,1-4 0 0,-2-3 0-3,0 4 0 5,1-1 0-3,2-2 0 2,-3-1 0-2,3 2 0 1,1-2 0-2,1 0 0 2,1-3 0-2,-1 2 0 2,-5 0 0 0,-5 1 0 4,-2-4 0-5,-2-2 0-1,3 1 0-1,1 3 0 3,-3 9 0-2,5 3 0 2,-4 10 0 0,-2 7 0 1,1 0 0-4,-2-2 0 4,-1-6 0-2,-5-7 0-1,5-8 0 2,-6 0 0 0,3 0 0 0,2-1 0 0,1 1 0-2,4 1 0 2,-4 2 0 1,-1-3 0-2,1-4 0 1,-6-4 0-2,-5-5 0 2,4-4 0 1,-2-5 0-4,-4-1 0 3,-3 2 0 0,3 1 0 2,-2-5 0-4,-1 4 0 4,-5-3 0-4,3-3 0 1,-2 0 0-2,-2 3 0 6,6 2 0-5,0 5 0 0,-1 1 0 1,2-1 0 1,1 2 0 0,-3-3 0 0,-3-7 0-1,1-2 0 0,-4-9 0 1,0-5 0-2,-3 0 0 4,0 0 0 0,0 0 0-4,0 0 0 3,0 0 0-6,0 0 0 5,0 0 0 0,0 0 0-1,0 0 0 2,0 0 0-1,0 0 0-1,0 0 0 0,0 0 0-1,0 0 0 1,0 0 0 2,0 0 0-3,0 0-7 3,0 0-15-2,0 0 16 1,0-2-4-2,-3-18 5 2,-20-10 5 0,-2-2 1 0,-7 0-1-2,-1-9 1 2,-8-4-2 1,-2-2 0-1,2-7 1 1,0 7-4-5,10 5-1 4,7 13-5 0,13 10 5 2,5 10-2-3,3 7 3 2,3 2 2-3,-4 0 4 0,4 0-3 2,0 0 2-2,0 0 1 2,0 0-1 0,0 0 2-2,0 0 1 2,0 0-2 0,0 0 5 2,0 24-2-4,0 16-2 4,17 8 0-3,6-4-2-1,3 0-1-1,0-3 1 3,5 4-1 0,-4 4 0-2,4-8-1 2,2 0 3 3,-10-3 0-2,1-10-1 3,-8 0 6-9,-2-11-2 1,-4 0 6 3,-1-6-7 1,1 0-1-2,-6-5 0 2,5 1 0 0,-7 0-1 0,0-7-2-2,-2 3 5 2,0-3-2 0,0 0 0 2,0 0-3-2,0 0 0 2,0 0 0-6,0 0 0 3,0 0 0-1,0 0 0 1,0 0 0 1,0 0 0 8,0 0 0-13,0 0 0 0,0 0 0 5,0 0 0 0,0 0 0-2,0 0 0 2,0 0 0 0,0 0 0-1,0 0 0 2,0 0 0 0,0 0 0-3,0 0 0-1,0 0 0 4,0 0 0-2,0 0 0 1,0 0 0 0,0 0 0-2,0 0 0 2,0 0 0 1,0 0 0-2,0 0-5 1,5-3-4-2,1-28 8 4,4-14 1-4,6-20 0 0,-2-5 1 2,-1-12 0 0,0-5-2 0,-1 5 2-2,-6 21-3 3,1 21 4-2,-4 21-3 2,-3 16 1-2,0 1 0-1,0 2-1 2,0 0 1 0,0 0 0 0,0 0-1-2,0 0 0 2,0 0 1 0,0 0-1 0,0 0 2 0,0 0 1 1,0 0-2-3,0 0-1 0,0 0 1 1,0 0 0 1,0 0 0 3,0 0 0-6,0 0 5 4,0 34-5-4,-3 10 7 4,-10 14-7-4,1 3 1 7,4-5 2-4,3 0-3-4,-2-5 0 2,1-7 0 2,3-10-3 1,-4-4 6 1,4-9-3-3,2-12 0 0,-2-4 0-2,3-5 0 1,0 0 0 2,0 0-4 0,0 0 1 0,0 0 0 0,-6 0-4-2,-11 0 1 2,-11-14-6 0,-14-24 11 1,-15-3 1-2,5-4 0 5,-4-1 0-8,-1-4 0 3,1 0 0-2,5 3-1 3,-1 4 1 0,10 9 0 0,7 12 1-1,10 8-1 0,12 9 0 3,6 1 0-4,4 4 0 0,3 0 0 2,0 0 0 0,0 0 0-2,0 0 0 2,0 0 6 0,0 0-6 0,0 0 6 1,0 0-5-4,0 0-2 3,0 0-2 0,10 0-3 0,15 4-19-2,4 17-47 2,-9 7-100 1,-17-13-80-2,1-2-168-1</inkml:trace>
    </iact:actionData>
  </iact:action>
  <iact:action type="add" startTime="39940">
    <iact:property name="dataType"/>
    <iact:actionData xml:id="d7">
      <inkml:trace xmlns:inkml="http://www.w3.org/2003/InkML" xml:id="stk6" contextRef="#ctx0" brushRef="#br3">19847 6552 406 0,'0'0'135'5,"0"0"15"2,0 0 26 1,0 0-38 0,0 0-30 3,0 0-21-8,0 0-11 5,12 0-15 0,-12 0-18 0,0 0-10-2,0 0-13 2,1 0-8 0,-1 0-9 1,0-5 2-4,3-11-1 2,-3-4 3 2,0 0-2-2,0-1 0-1,5-3 0 2,-2-1-3 0,-3 3 0 0,2 2 0-2,-2-3 2 3,3 1-4-2,2 0 2 2,1-7-1-4,-2 6-2 3,5 1 1 3,-7 0 0-4,3-1 0-1,4 1 0 1,-1 3 0 1,-2 4 0-1,-5 7 3 1,5 8-1-1,-6 0 13 1,0 0 3 0,0 0 0-2,0 0 1 2,8 0-6 0,3-4-1 0,4-1-2-2,1 5 0 2,-2 0 8 0,6 0-6 3,-4 0 0-6,3 0 8 3,-1 0-2-1,5 4-6 0,1 3-1-1,-3-1 1 2,5-1-2 1,-9 5 2-2,6-5 8 0,-5 3-7 0,5-2 4 2,-3-1-7-2,3 1-2-1,-5 0-2 2,1-5 1 0,-6 6 2 0,4-1-2-2,-7-2 7 3,6 0-7-2,2 2 3 2,-2-3-9-5,-2 3 0 5,-5-4 0-1,-1-2 1 3,-3 3-2-5,-1-3 0 1,-1 0-1 1,-3 0 0-3,0 0 0 3,3 0-3-1,1 0 1 2,5-5-2-2,0-21 3-1,-1-11 1 2,0-1-2 1,-4-11 3-2,-1-9-2-1,6-4 1 3,-5-3 1-1,-1 8-1 0,-3 13 0-3,0 7 0 3,0 6-2-1,0 3 0 5,0 5 1-4,0 6-1-1,0 7 1 4,0 4-4-9,0 6 6 3,0 0-3 3,0 0 2 1,0 0 1-2,0 0 0-1,0 0 1 2,0 0 0 0,0 0 3 0,0 16-3-2,0 22 7 3,0 9-7-3,0-2 3 4,0-9-2-2,0-1-1 0,13-1 1-1,1-7 0-1,7 2 5 0,-4-8-1 1,6-7 4 3,2 1-5-3,7-1 5 1,1-5-7-2,3-5 3 2,3 1-3 0,6-5 2-3,2 0-1 4,-4 0-2-2,1 0 2 2,-1 0 0-4,5 0 5 6,4 0-5-5,2 0 2 3,0 0-1-5,2 0-3 7,-4 0 2-3,-4 8-4-4,-3-6 3 5,-4 5 0-2,2 6 3 1,2-5-3 2,6 3 1-5,-1-3-4 3,0-1 0 0,5-2-6-1,4 3 4-1,2 1 1 2,3 3 1 2,3-5-2-1,-7-1 3-4,9-1-2 3,-11-2-4-2,1 4 3 3,-4-2 0-4,-1 0 1 3,1-2 1 0,-3-3 0 3,-3 0-1-4,8 0 1 8,-2 4 2-12,1-2-1 4,4 1 5-5,-7 3-6 6,1-2 3 0,-7-4-2-1,0 0-2-1,-3 0 1 2,1 0 0 1,-5 0-1 2,1-2 2-2,-6-9-1-6,1-1 1 4,-4 5-1 1,-8-3 1-3,1 5-1 3,-6 3 0 0,1-2 1 0,3 4 2-2,4 0-3 2,-7-2 0 0,3 2 3 0,-6-4-5-1,4 4 3 0,-1-1-1 3,-5-3 0-2,3 2 0-1,3-1-1 1,-4 3 1-3,6 0 0 3,-2-3 2-2,3 3-1 2,1-4 0 3,5 4 0-4,-1-1-1-3,3 1-1 4,0-4 1 0,4 1-2 0,-8 1 2-2,2-1 2 2,-2 3-2 0,-1-3 1 1,5 3-1-2,2-2 0-1,-4-5 0 9,0 2-4-12,-1-3 4 5,-4-1-4-1,1 1-2-3,-6-2 6 5,-5 10-1-3,1 0 0 2,-3 0 1 0,0-4 0 1,0 4 0-4,-3 0-3 4,-3 0 2-2,1 0 1 1,-5 0-1-2,2 0 1 2,3 0 4 0,5 0-4-2,-6 4 4 3,6 17-4-2,-1 2-2 1,-1 8-1 0,2 0-1-2,-6 2-2 2,1 1 1 0,-3-12-3-2,0-5-16 2,-5-9-9 0,0-8-36 0,0 0-97 2,0-38-94-1,0 1-150 0,0-14-144-5</inkml:trace>
    </iact:actionData>
  </iact:action>
  <iact:action type="add" startTime="43260">
    <iact:property name="dataType"/>
    <iact:actionData xml:id="d8">
      <inkml:trace xmlns:inkml="http://www.w3.org/2003/InkML" xml:id="stk7" contextRef="#ctx0" brushRef="#br3">25773 6598 456 0,'0'0'115'4,"0"0"18"4,0 0-3-1,0 0-34 1,0 0-22-2,0 0-13 3,0 0-15 0,-6 5-10-2,6-5-4-1,0 0-15 2,0-14-10 0,0-24-2 0,3-16 1-2,10-5-4 2,0 3-1 0,-1 2 1 0,1 9-1-2,0 15 0 2,-6 10 1 0,3 12 8-1,-7 4 12 0,3 4 14 1,1 0 14 0,-1 0-14 0,6 0-14-2,4 0-12 1,1 0 10 2,2 0-11-2,-2 0-5-1,4 0 4 2,-7 0-1 0,2 0-3 0,0 0 5-2,-9 0-2 2,3 0-4 0,-2 0 0 2,-6 0-2-5,-2 0-2 3,0 0 1 0,0 0 0 2,0 0-1-4,0-19-3 4,-10-14 4-1,-23-11 1-6,-8 0 3 4,-5-1-4 2,-5-5 6 0,-5 2-5-4,1-2 2 1,-2 5-2 5,2 1 0-5,7 7 4 1,-3 5-2-1,5 7 9 2,-2 5-4 0,-1 3 3 1,-8 0-5-3,1-3 0 5,-3 1-4-6,3-7 0 2,3-2 1-2,2-2-2 7,-1 2 4-6,-2-1-2 1,2 1 8 0,-3-1 2 3,1 4 2-3,7-2-5-1,-6-4 1 0,5 3-4 2,5-2-3 1,-6 4-2-2,8 0-1-1,-2 0 2 2,-1 5-2 1,4 2 7-2,-4 1-3-1,1 4 7 3,-1 2-2-2,5 2 0 5,4-2-4-7,-1 1-3 2,3-4 1 0,-7 4-3 0,9 0 3 0,-6 0-1 3,4 0-3-1,3-1 0-2,3 4-1-4,3 1 2 5,-2 0 1 0,-3-3 0 1,1 3-2-4,-5-4-2 6,2 2 2-3,2 1 5 1,-2-1-5-3,7 4 0-3,1 0 0 5,-3-5-1 1,9 3 1-3,2 1 0 2,2-3 0 0,-3 4 1 0,0-3-1 0,2-1 0-2,-2 3 1 3,9 4-1-2,4-1-1 3,3 3 1-3,0 0 0 1,0 0 1 0,0 0-1-4,0 0 4 3,0 0-2 1,0 0 12 0,0 0-7 0,0 0 1 1,20 0-3-1,16 0-4-2,8 0 3-1,-1 0-4 3,4 0 2 0,0 8-1 1,10 4 0-3,2-4 1 2,2 2 0 1,0 6 1-2,-4 0 2-1,-7 1 5 2,4 2 10 0,1-2-10 0,-3 3 0-3,-4-3 0 4,-3-3-6-1,3 0 5 0,-8-1-8-3,8 3 4 13,-4 0 3-16,1 3-5 5,4 8 7 0,-6-3 11-1,-2 4-8 1,-8 1-3 0,2-2-3 0,-3-4-2 2,-4-1-2 1,4-2-3-3,-5 0 1-3,4-3-1 3,-1 3 1 1,3-3 0 0,-5 2 0-2,1-1 1 2,-2 3-2 0,-3-4 8 1,5 0-8-4,-2-3 5 4,1-1-4 1,1 3 3-3,3 0-1 0,-1-2-3-1,3 1 2 1,-4-4-1 1,6-2 1-1,-2 4-1 0,1-2 1 2,-2 1-2-2,0-4 0-1,-5 0 0 5,-5-3 1-3,0 2-1 1,-1-2 0-6,-8 0 1 4,7 2 0 2,-4-2 2-2,6 1-2 1,-2 0-2-1,5 1 1 3,0 2 0-3,1-4 0 1,2 4 1-3,-1-1-2 2,-1 4 3 1,5 0-1-1,3 3 0 3,-2 5 3-3,1 5 0 0,5-4 4-2,1 1-4 3,1 4-2 0,4-4 2 0,7 5-2-2,2-2 1 2,-1 4-2 1,8-4 4-1,-1 2-5-3,1-3 0 3,7-1 0 0,-7-4 0 4,2-4-2-4,-5 2 6-4,-4-10-7 2,0 2 7 2,-2 0-5 1,4-4 2-5,5-2-2 6,0-1 2-3,3-2-2-1,-5 0-1 5,1 0 2-3,-2 0-2-1,-8 0-1-4,4 0 3 6,-5 0 0-1,2 0-1 1,0-5 1-4,5-7 0 4,1-1-2-2,7-1 1 2,-3-1 0-4,2 7 1 3,3 3-2 3,-6 1 2-4,3 4 0 6,-2 0 0-13,-3 0-1 8,-5 0-1-1,4 0 1-1,-1 0 1 2,-2 0-2 0,-3 0 2 0,-8 4 0-2,2 1 0 3,-3 1 1-2,5-4-2 1,0-2 1 4,-2 0-2-4,0 0 1-5,-1 0-1 4,-1 0 1-1,7 0 0 5,-7 0 0-3,-2 0 1-3,2 0-1 3,2 0 2-2,-3 0-3 4,4 0-3-4,-5 0 4 0,2 3-2 2,2-3 2 3,-5 4 1-4,7-3-2-2,-2 3-1 2,-1 2 6 4,4 1-4-5,5 3 1-1,1-3-3 3,5 5 3 1,-5-4-3-2,0 6 2-1,-9-6-4 3,1 4 5-1,0 2-3-1,-5-3 2 0,2 1-2 0,-6 1 3 2,-3-4-3 2,3-1 1 2,-1 0 1-12,-4 2-1 2,-5-4 2 6,1 1-2-3,-11 2 1 2,6 3 2 0,-7-3-4 0,-1-1 2-2,1-1 0 2,-6 5-2 1,3-1 2 0,3 6 0-2,-4 0-2 0,1 3 1 0,-6-3-5-1,4-4-3 5,-2-2-7-6,0 3-2 2,1 6-16 1,-9 14-18-2,-1 22-29 2,0 18-26 3,0 2-18-3,-29-1-35-4,6-55-31 4,7-9-273-1</inkml:trace>
    </iact:actionData>
  </iact:action>
  <iact:action type="remove" startTime="47370">
    <iact:property name="style" value="instant"/>
    <iact:actionData xml:id="d9" ref="#d8"/>
  </iact:action>
  <iact:action type="add" startTime="47374">
    <iact:property name="dataType" value="strokeEraser"/>
    <iact:actionData xml:id="d10">
      <inkml:trace xmlns:inkml="http://www.w3.org/2003/InkML" xml:id="stk8" contextRef="#ctx0" brushRef="#br1">31559 9757 722 0,'0'0'121'8,"0"0"-31"-2,0 0-18 3,0 0-68-4,0 0-4 3,0 0-94 0,0 0-327 0</inkml:trace>
    </iact:actionData>
  </iact:action>
  <iact:action type="remove" startTime="47804">
    <iact:property name="style" value="instant"/>
    <iact:actionData xml:id="d11" ref="#d7"/>
  </iact:action>
  <iact:action type="add" startTime="47756">
    <iact:property name="dataType" value="strokeEraser"/>
    <iact:actionData xml:id="d12">
      <inkml:trace xmlns:inkml="http://www.w3.org/2003/InkML" xml:id="stk9" contextRef="#ctx0" brushRef="#br1">30795 10300 418 0,'0'0'283'2,"0"0"-208"7,0 0-10-2,0 0-39 1,0 0-26-2,0 0-45 2,-20 98-128 2,17-95-310-3</inkml:trace>
    </iact:actionData>
  </iact:action>
  <iact:action type="add" startTime="47986">
    <iact:property name="dataType" value="strokeEraser"/>
    <iact:actionData xml:id="d13">
      <inkml:trace xmlns:inkml="http://www.w3.org/2003/InkML" xml:id="stk10" contextRef="#ctx0" brushRef="#br1">30765 10469 648 0,'0'0'132'7,"0"0"-79"-1,0 0-3 2,0 0-50 0,0 0-127 0,0 0-544-2</inkml:trace>
    </iact:actionData>
  </iact:action>
  <iact:action type="add" startTime="49999">
    <iact:property name="dataType"/>
    <iact:actionData xml:id="d14">
      <inkml:trace xmlns:inkml="http://www.w3.org/2003/InkML" xml:id="stk11" contextRef="#ctx0" brushRef="#br4">20129 5457 503 0,'0'0'271'3,"0"0"-178"4,0 0 54 2,0 0-72-4,0 0-24 3,0 0 4 0,82 61-19 0,-64-29-4-2,-2 7 3 3,7 9 3-2,-1 6-6 2,1 0 0-4,6 3 0 3,-5-3-9 0,0 0 0-2,-4-7-9 2,-4-2-3 0,-3-4 2 0,-2-11-12 0,-2-11 9-2,-3-8-1 2,-2-6 7 0,-4-1-11 0,0-4-2-2,0 0-3 2,0 0-1 0,0 0 0 0,0 0-1-2,0 3 0 3,0-3-1-2,0 0 0 2,0 0-2-4,0 5 5 5,-14-1 0-2,-11-3 0 4,0-1-1-8,-6 0-8 3,-6 0 1 0,-2-7-4-3,3-13 1 6,-2 3-2 0,6-3-2-3,8 6-4-1,8 1-3 0,6 5 2 6,5 8 15-6,5-5 3 1,0 5 2-2,0 0 0 4,0-2 2-2,0 2-2 2,0 0 5-4,0 0 12 3,5 0 8 0,22 0-10 1,5 20 6-4,7 2-7 3,3 7-3 0,2-1 4-2,4 3-4 4,-3-4 1-2,-2 3 5 5,-7-11-2-10,-4-6 4 0,-3-5-5 7,-9-8-6-3,1 0 1 1,-11 0-9-2,3 0 0 2,0-16 0 0,-3-12 0-2,-6-3 1 2,1 5-2 0,-5 1 1 0,0 5-1-2,0 7-3 2,0 1 1 2,0-2-9-1,0-4-65-1,-7 1-56-2,2 8-94 0,-2 3-161 2</inkml:trace>
    </iact:actionData>
  </iact:action>
  <iact:action type="add" startTime="50829">
    <iact:property name="dataType"/>
    <iact:actionData xml:id="d15">
      <inkml:trace xmlns:inkml="http://www.w3.org/2003/InkML" xml:id="stk12" contextRef="#ctx0" brushRef="#br4">19981 6388 542 0,'0'0'188'5,"0"0"-98"2,0 0 35 1,0 0-46 0,0 0-32-2,0 0-33 2,10 18-13 1,0-36 25-4,0-11 1 3,-4-2-1 0,-2 1 9 0,2-5-11 1,-6 2-13-4,0 2-1 3,2 3-7 0,-2 9 0-1,0 7 2 0,2 3 3 2,-2 7 6-1,0 2 10 2,0-4 21-7,6 4 13 5,-6 0-10 0,3 0-13 0,2 0-9-2,8 0-12 2,7 0 0 1,3 0-3-3,5 0 10 1,3 0-6 1,6 0 7 0,-5 0 10 0,7 0-4-2,-6 4-1 5,-1 2-2 0,1-4 2-1,-1 3-19-5,0-2 6-1,0 1-10 3,-2-4 3 2,1 0-4-5,-4 5 6 7,10-2 1-2,-4-1 4-4,-3 4-2 0,7-2-6 3,-4 1 10 1,2 1-12-1,5-2 4-2,-3 0-3 2,3-4 5-1,-1 1-6 3,-2 3 4-5,0-1 2 2,0 0-8 1,2-3 6 0,1 3-6-2,4-3 3 4,4 0-4-4,-5 4 1 1,3-4 0 0,8 7 3 1,0 1 0 0,-1-2 4 0,-2 0-6-2,4-1 2 2,0-2-2 1,5 0-2-4,1-1 2 3,1-2-1 0,-6 4 0 1,-1-1 4-4,-5 2-4 7,-2 0-1-5,-5 0 1-1,1-3-2 0,2-1 0 1,2-1 0 2,8 0 0-2,1 0-2-1,-4 0 2 6,1 0 0-5,0 0 0 2,2 0 0-5,1 0 1 3,-4 0 0 0,1 0 2 1,-9-8-3-2,3 3 3 6,-3-3-3-4,-9 2 0-3,-1-2 2 3,-3 2-2-4,-5 3 0 5,2 1 1-1,0-2 4-1,3 2-3 1,4-1 0 1,-4 0-2-3,7 0 0 0,-5-1 1 2,5 4-1 0,-1 0 2 0,2-4-2-2,-1 1 1 5,6 0-1-4,-6 0 0 1,-1 3 1-2,6-5-2 1,-4-1 2 0,6 0-1 2,-2 1 1-4,-3-1-1 3,5-2 2 0,-3 3-3 4,-2 2 2-5,-2-4-2-2,-1 5 0 9,4 2 1-13,-4-3-2 4,-4 1 4 3,3 2 1 0,-4-4-3 0,-3 4 0-3,4 0-1 4,1 0 1-1,-4 0 0 1,7 0-1-4,1 0 1 3,-5 0-5 0,5 0 3 1,1 0 2-4,1 0-2 3,2 0 2 0,-2 0-2 0,-8 6-3-1,-5-1-1 0,-5-5 6 4,-7 0-4-4,-12 3 2 8,-1-3 4-15,-3 4-4 4,6-1 3 5,-3 4-1-3,1 8 0 2,9 4-6 0,-3 7 5 1,1-4 0-4,-1 7 0 4,-2-1 2 1,4-1-3-3,-6-1 3 0,-3-4-3-3,4-5 0 5,-7-8-12-1,0-3-20-1,0-6-19 0,4 0-58 2,9-23-87-2,0-42-35 2,-10 29 0-1,-3-1-378-2</inkml:trace>
    </iact:actionData>
  </iact:action>
  <iact:action type="add" startTime="52509">
    <iact:property name="dataType"/>
    <iact:actionData xml:id="d16">
      <inkml:trace xmlns:inkml="http://www.w3.org/2003/InkML" xml:id="stk13" contextRef="#ctx0" brushRef="#br4">23287 5355 271 0,'0'0'467'7,"0"0"-301"-2,0 0-6 4,0 0-62-4,0 0-18 3,184 77-20 0,-136-63-2 0,9 3-11-2,2 0 1 2,5-1-11 0,5 1-13 0,0 0 0 0,-6 0 5-2,7 0-3 3,-6-4-7-2,-1 2 0-1,1-8-4 2,0-3 3 0,4-1-8 3,-10 3 1-6,2 0 5 2,-5-4-5 1,5 1-4 1,0 0-3-4,-4-3-1 3,5 0-3 0,-4 0-1 1,-4 0 1-2,-2 0 3-1,-7 0-2 2,-4 0 3 0,-1 0 0-1,8 0-1 2,-1 0-2 0,2 0 0-1,3 0 1-4,4 0 0 4,-3 11 9-1,0-2-7 1,-1-2 0-2,-5 1-4 3,-2-5 0-2,1 3 0 3,-2 0 1-6,-4 3-1 10,11 2 0-9,-7 3 1 4,1 6 0-6,-2-1 0 4,1 13-1 2,-2-4 0-2,4 8-2 2,-2-1 2-4,-2 3 0 5,-1 1-1-4,-1-5 0 0,-7-4 1 2,8-1 0 0,-7-4 2 0,3-2-4-2,-5-3 2 3,-2-7 0-2,-8-2 0 2,0 1 0-3,-6-1-1 1,6 0 1 1,-11-3 0 0,3 1 0-1,-6-6 0 2,-4 0 0 0,-3-3-2-2,0 0 1 2,0 0-5-5,0 0-3 3,0 3-10 1,-27 1 4-2,-30-4 7 2,-15 4 7 1,-2-4 1-2,-5 0-1-1,7 0-8 4,1 0 0-3,7 0-3 3,12 0-3-7,8 0 6 5,14-4 1 1,15 0 4-2,11 4 2-1,4 0 1 2,0 0 2 0,0 0 0 0,0 0 0 0,0 0 6 0,23 0-1 2,24 0-5-5,12 4-1 0,9 6 1 3,8 4 0 0,0 2 0 3,-3-2 6-5,-9 3 5 1,-8-4 2-2,-8-3-2 5,-16-2-6-5,-6-1 3 3,-13-5-8 0,-3-2-1 0,-5 0 2-1,2 0-4 0,2 0-1 0,-7-19 3 2,6-11-3-1,-8-19-1-2,0-1 3 5,0-11-3-4,0 6 3 1,0 10-8-2,-16 9-11 0,-7 13-27 2,-2 18-68-2,-8 5-73 7,14 0 12-9,0 0-164 5</inkml:trace>
    </iact:actionData>
  </iact:action>
  <iact:action type="add" startTime="53668">
    <iact:property name="dataType"/>
    <iact:actionData xml:id="d17">
      <inkml:trace xmlns:inkml="http://www.w3.org/2003/InkML" xml:id="stk14" contextRef="#ctx0" brushRef="#br4">25937 6536 359 0,'0'0'95'2,"0"0"31"3,0 0-3 3,0 0 4 0,0 0-38 0,0 0-26-2,20 26-26 2,-10-26-17 1,-2-15 7-1,-3-7-4 1,0-12-9-3,2-5-10 2,-1-8 5-2,-6-2-8 2,0 8 5-2,0 7-4 2,0 13 2 0,0 14 6 0,0 7 9-2,0 0 21 2,0 0 9 0,0 0 3-2,3 0-6 2,10 0-4 0,10 0-30 0,-1 0 13-2,1 5 9 3,3 5-11-2,1-7-5 2,2 3-5-4,2-2 0 3,4-4-7 0,1 0 2 2,3 0-6-5,2 0 4 4,-1 0 0-1,4 0 7-1,-1 0 4 3,4 0 2-3,0 0-5 0,3 0-6-1,-2 0 0 1,1 0 0 0,-3 0-3 4,-5 0-4-4,2 0 5-1,2 0-5 1,-6 0 0 0,6 0 3 3,0 0-4-6,3 0 3 4,-2 0 0 0,4 0-1 3,-5 0 3-5,-2 0 1 1,-2 0-4-1,1 0 1 5,-2 0-2-5,4 0 1 0,-4 0-1 1,4 0 0 1,2 0 2-2,-2 0-3 2,1 0 3 0,3 0-3 4,-4 0 5-1,4 0-5-10,2 0 3 5,0 0-3 3,0 0 1-4,-3 0-1 4,-3 0 2-2,1 0-3 5,-10-6 2-4,1 2 1-5,-3 3-2 6,-1-1 0-3,-3 2 1 2,-1 0 0-2,1 0-1 3,1 0 0 0,-1 0 0-5,2 0 0 4,-1 0 0 0,0 0 2 3,4 0-2-5,-4 0 1 3,-1 0-1-4,-1 0 0 3,1 0 0-3,-5 0-1 3,0 0 1 0,-1 0-1 1,-6 0 3-4,6 0-2 3,-2 0 0 0,3 0 0 0,8 0 0-1,1 0 0 3,1 0 1-3,1 0 0 0,1 0-2-2,3 3 2 3,-7 1-3 3,1-2 4-2,-7-2-2-3,5 0 1-1,4 0-2 2,-6 0 1 3,7 0 0-7,-6 0 0 6,-1 0 0-1,2 0-1 0,-1 0 3-1,1 0-6 0,-1 0 8 1,0 0-7 0,4-6 3-1,5-5-1 0,4 4 0 4,1 0 1-3,-1 2 0-2,1 2 0 0,-4 3 0 1,1 0 1 4,-2 0-1-5,2 0-1 1,-8 0 1-1,0 0-1 4,1 0 0-6,-2 0 0 4,4 0-1 0,-4 0 2 1,-5 0 0-2,1 0-1 0,-2 0 3 0,4 0-4 1,2 0 2 1,-3 0 0-2,3 0-1 1,4 0 1-2,-7 0-1 0,0 0 0 2,-1 0 1 3,-2 0 0-2,-1 0 1-6,-4 0-1 5,3 0 0 2,-7 0 0-3,3 0 0-1,-2 0-2-1,-2 0 3 4,0 0-2-1,-3 0 2-2,-2 0-2 6,2 0 2-4,3 0-2-1,-4 0-1-2,4 0 0 1,0 0 2 5,-5 0-3-5,2 0 0 0,-8 0 0 1,6 0 1 2,-6 0 1-2,2 0 0-1,-3 0 2 3,-2 0-2-1,5 0 0-1,-4 0 1-1,3 0-2 2,1 6-3 0,-4 0 2 0,-2-1-3-2,2-2 6 5,6 7-5-2,-5-3-2-3,6 8-13-1,3-2-4 2,3 4-9 1,-4 0-5 0,4-5-6-2,-6-2-44 2,-4-7 11 0,-5-3-20 0,-1 0-54-2,3 0-269 2</inkml:trace>
    </iact:actionData>
  </iact:action>
  <iact:action type="add" startTime="59334">
    <iact:property name="dataType"/>
    <iact:actionData xml:id="d18">
      <inkml:trace xmlns:inkml="http://www.w3.org/2003/InkML" xml:id="stk15" contextRef="#ctx0" brushRef="#br4">20181 14731 634 0,'0'0'147'7,"0"0"33"1,0 0-47-2,0 0-21 2,0 0-7 0,0 0-12-2,0 0-10 2,0 0-27 2,-52 42 4-2,92-98 27-1,20-19-26 0,12-21-3 0,12-17-11 1,10-11-7 0,1-19-6-2,2-8-10 1,3-7-9 3,-3 3-1-5,3 7-3 3,0 7-4 0,1 10 1 0,-1 4-2 1,-7 14 0-4,-16 12-5 6,-16 26 5-4,-22 21-4 0,-14 26-1 1,-12 13-1-3,-6 13 0 3,-7 2 3 3,0 0-2-4,0 0 0-1,0 0 1 2,-4 2-1-4,-41 41 4 4,-23 15-2 0,-22 19-3 0,-6-2 0 0,0-4 0-2,17-12 0 2,9-12 0 0,19-10 0-1,21-15 0 0,15-10 0 2,10-12 0-2,5 0 0-1,0 0 0 4,36 0-12 0,25-29 2-3,20-13 7-2,7-10 0 2,-7-5 2 0,-10 0 0 3,-11 9-1-6,-15 13 0 6,-13 6-2-2,-12 10 4-1,-7 13-1 0,-6 3 2-1,-4 3 1 4,3 0 4-4,4 42-6 4,-6 24 1-6,5 15 0 6,-9 1 1-4,0-10-2 3,0-13 0-4,0-22-2 4,0-18-3-2,0-11-19 1,9-8-45-2,7 0-61 3,7-44-101-1,10-26-22-3,-21 30-25 5,-6-1-299 1</inkml:trace>
    </iact:actionData>
  </iact:action>
  <iact:action type="add" startTime="60149">
    <iact:property name="dataType"/>
    <iact:actionData xml:id="d19">
      <inkml:trace xmlns:inkml="http://www.w3.org/2003/InkML" xml:id="stk16" contextRef="#ctx0" brushRef="#br4">21939 11938 498 0,'0'0'256'2,"0"0"-42"4,0 0-22 3,0 0-49-2,0 0-11 2,0 0-33-4,0-5-30 5,0 2-26-3,17-3-17 2,12-5-11-2,8-6-6 0,-3-10-6 2,7 0-1-2,1-3-2-2,-11 1-3 2,-4 3 3 1,-4 7 0 0,-10 8 1-2,-8 2-1 2,-1 7 2 0,-4 2 1 0,0 0-2-2,0 0 2 4,0 0-1-4,0 19 9 3,0 26 4-2,0 14-15-1,0 9 8 2,0 2-8 0,0 2 8-2,0-1-8 8,0 3 2-6,0-9 1-4,0-12-2 4,0-14-2 0,0-12 3-2,0-3-5 1,0-7-1 0,0-4 3 0,-6-1 1 0,-4-4-3 1,1-2 1 3,-11 2-1-5,-5 2 0 1,-8 5 3 1,-10 2-1-3,-1 0 1 3,-10-2-3 0,11-2 3 0,10-1-4 0,7-10-2-2,17 1 0 2,3-1 6 0,6-2 0-2,0 3 4 2,0-3-3 0,0 0 7 0,6 0 8 0,39 0 32-2,16 3-18 2,11-3 13 0,2 0-7-2,0 0-10 5,-1 0-6-3,-16 0-10 4,-10 0 5-11,-14-6-9 4,-12 4 2 4,-11-1-8-1,-3 1-2-3,-7-1-30 4,0-2-75-1,0-7-105 0,0 7-103-1,-15 2-225 0</inkml:trace>
    </iact:actionData>
  </iact:action>
  <iact:action type="add" startTime="61312">
    <iact:property name="dataType"/>
    <iact:actionData xml:id="d20">
      <inkml:trace xmlns:inkml="http://www.w3.org/2003/InkML" xml:id="stk17" contextRef="#ctx0" brushRef="#br4">25399 14914 969 0,'0'0'149'5,"0"0"9"1,0 0-33 3,0 0-51-4,0 0-18 3,0 0-17 0,60-124-14 0,-2 18-4-1,13-20 21 0,4-22-9 1,6-9 9 0,9-9-26-2,-3-7 8 3,1 4-5-2,1 12 0 1,-8 14-8 0,2 18 5-1,-10 14-11 1,-1-5-3 0,-9 8 2-2,-13 13-4 4,-19 19 1-4,-10 27-1 4,-7 19 0-6,-12 22 2 6,1 2-4 0,-3 6 3-5,0 0-1 1,0 0 0 1,0 0 1 1,0 0-1 0,0 0-6-2,0 0 2 2,-19 4 4 0,-13 29 4 0,-22 15 4-2,-10 5-3 2,1 9 0 0,-5-2-4 0,10-8 1-2,14-9-2 6,14-12 0-6,9-15 0 4,16-12 0-7,5-4-2 5,0 0 0-1,0 0-17 3,17-6 3-3,38-33 5-1,13-14 5 3,6-9 1-3,-3 5 4-1,-16 13 0 8,-17 16 1-9,-13 11 0 4,-10 8 1-2,-7 9 5 2,-4 0-2 1,3 6 4 0,3 29 1-2,-4 12-5-1,3-2 0 1,-3-1-3 4,-3-7-1-5,4-10 0-1,-7-10 0 3,3-5-4 0,-3-12-27-2,6 0-42 2,2 0-67 0,7-4-60 0,-11-11-52-2,3-6-162 2</inkml:trace>
    </iact:actionData>
  </iact:action>
  <iact:action type="add" startTime="62030">
    <iact:property name="dataType"/>
    <iact:actionData xml:id="d21">
      <inkml:trace xmlns:inkml="http://www.w3.org/2003/InkML" xml:id="stk18" contextRef="#ctx0" brushRef="#br4">26795 12390 227 0,'0'0'470'5,"0"0"-361"3,0 0 65 0,0 0-72 0,0 0-22 0,0 0-11-2,0 0-17 3,143-82 1-4,-116 57-18 3,3-9 2 0,0-8-13 0,4-3-6-2,-7-4-6 3,-3 0-5-1,-1 10-6-1,-7-1 0-1,-3 6 0 2,-5 7-1 0,1 1 1 0,-6 12 0 0,1 6-1-1,-4 1 2 0,0 7 2 1,0 0 2 0,0 0 3-1,0 0 12 0,0 0 11 2,0 12 0-4,0 16-26 4,0 13 3-2,0 0-4 1,0 10-2-2,0 11 1 2,0 9-1 0,0 3 4 0,0 7-4-2,0-4 7 3,0-8 1-1,0-8-3 0,0-11-1-2,0-13 1 3,0-12-6-2,0-11 1 1,0-9-2-2,0-2-1 3,0 1 0-2,0-2-1 2,0-2-2-2,0 6 3 2,-7-1-1 0,-10 7-2-2,-6-1 3-1,-4-2 0-2,7-4-1 5,1-3 0 1,8 1-3-3,1-3 2 1,7 0-1-2,0 0 2 1,3 0 2-1,0 0 0 7,-5 0 0-10,5 0-2 5,0 0 2-2,0 0 0 3,0 0 7-2,0 0 15 1,11 0 5-2,19 0 14 2,13-9-14 0,11-7-3 3,-3 1 4-3,8 4-8-1,2 7 2 1,0-3 0-4,-9 5-11 1,-7 2-1 8,-22 0-3-9,-7-3-1 5,-8-1-4 0,-6 1 0-3,-2 3-3 0,3 0 1 3,-3 0-1-5,0 0-7 6,0 0 7-3,0 0-13 1,0 0-1-2,-20 0-9 5,-29 0 19-3,1-5-5-1,-9 3-20 4,-6 2-33-9,-7 0-42 5,-10 0-28 3,53 0-114-6,-9 14-226 5</inkml:trace>
    </iact:actionData>
  </iact:action>
  <iact:action type="add" startTime="67000">
    <iact:property name="dataType"/>
    <iact:actionData xml:id="d22">
      <inkml:trace xmlns:inkml="http://www.w3.org/2003/InkML" xml:id="stk19" contextRef="#ctx0" brushRef="#br4">28205 17988 865 0,'0'0'163'3,"173"0"-33"5,-47 0 43 0,35 0-34-2,40 0-56 3,54 0 0-2,47 0-23 2,44 0-26 0,43 0-2-4,23-17-27 4,12-15 3-1,-22 8-8-2,-57 16 3 2,-77 8-8 0,-67 14 3-1,-67 28-4 2,-41 3-43 0,-38-9-66 4,-26-15-43-11,-29-21-116 5,-34 0-241-1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3:36:06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12">
    <iact:property name="dataType"/>
    <iact:actionData xml:id="d0">
      <inkml:trace xmlns:inkml="http://www.w3.org/2003/InkML" xml:id="stk0" contextRef="#ctx0" brushRef="#br0">25114 11710 719 0,'0'0'169'4,"0"0"29"4,0 0-16 0,0 0-53 0,0 0-16-2,0 0-14 3,0 0-14-2,0 0-14-1,20-14-15 2,10 0-15 0,17-12-7 0,6-5 5-2,13-7-8 2,9-5 1 1,-1-4-12-1,10-10-1 0,-4 5-9-2,1-10-10 4,-4 5 0 4,-1 0 0-13,1 5 0 4,2-5 0 3,3 1 0 0,1-3 0-1,8-3 0 0,-4 3 0 3,-9-3 0-2,-1 3 0-1,-7 2 0-1,-4-1 0 1,4 0 0 1,-2-2 0 2,-6 2 0-2,-1 9 0-4,-4 0 0 4,-1 5 0 2,-3 3 0-4,3-5 0 0,-1 1 0 2,-1 6 0-1,-9 0 0 1,1 4 0-1,-2 2 0 1,2 2 0-1,-11 3 0 0,-2 2 0 2,-7 5 0-2,0 2 0-1,-2 1 0 1,-4 1 0 2,-9 3 0-2,2 6 0 1,-5 3 0-2,-4-2 0 3,-2 7 0-1,0-3 0 0,-2 0 0-2,0 1 0 2,0 2 0 0,0 0 0-2,0 0 0 2,-8 0 0 0,-27 2 0 0,-19 21 0-1,-5 5 0 0,-5 0 0 2,-5 3 0-2,3 0 0-1,7-6 0 2,8-2 0 0,15-6 0 0,3-3 0 0,15-9 0 1,12 0 0-3,2-2 0 1,4-3 0-1,0 5 0 2,0-5 0-1,20 0 0 2,24 0 0-2,17-18 0 0,11-11 0 1,-1-4 0 0,-4-3 0-1,-9 4 0 0,-6 7 0 4,-14 3 0-3,-5 5 0-4,-4 4 0 3,-7 6 0 1,-6 1 0 0,-9 2 0-2,2 1 0 1,-6 3 0 2,-2-4 0-1,-1 4 0-1,0 0 0 1,0 0 0 2,0 24 0-4,0 30 0 2,-1 15 0-2,-18 1 0 2,-2-6 0-1,5-10 0 0,9-19 0 0,0-11 0 4,7-16 0-4,0-6 0 2,0-2 0-4,0 0-41 1,0 0-51 2,0 0-22 0,0 0-51-2,0 0-19 2,0 0-89 1,0 0-213-5</inkml:trace>
    </iact:actionData>
  </iact:action>
  <iact:action type="add" startTime="13990">
    <iact:property name="dataType"/>
    <iact:actionData xml:id="d1">
      <inkml:trace xmlns:inkml="http://www.w3.org/2003/InkML" xml:id="stk1" contextRef="#ctx0" brushRef="#br0">28150 8980 599 0,'0'0'153'6,"0"0"14"2,0 0-44 0,0 0-69-1,0 0-2 0,0 0-20 1,0 0-10 0,84-74-6-2,-60 46-3 2,5-6 0 0,-2-6-2 1,2 1 0-4,-1 2-4 4,-1 7 0 0,-1 4-2-1,-5 7-1-1,-3 0 0-1,-2 2 0 2,0 8 0-1,-3 0-3 0,-5 0 2 0,0 8-1 1,-5-6-1 0,-3 7 0-2,0 0 4 2,0 0 28 0,0 0 9 0,2 0-10-2,-2 20-21 2,0 17-7 0,0 12-2 1,0 11 2-4,0 13-3 3,0 4 4 0,0 5-5 3,-5-1 3-8,-3-6 0 6,3-14-3 0,5-10 2-2,0-14 0 1,0-10-1-1,0-6-1 2,0-12 2-3,0-8 0 0,0-1-2 1,0 0 2 2,0 0-2-1,0 0 0-3,0 0 0 7,0 0 0-5,0 0-1 2,0 0 1-2,-7 0-4-2,-10 4 1 2,-12 4 3 1,-11 0 2-2,6-4-2 5,-7-2 0-3,-4 1 0-4,5-3 1 4,0 0-2-1,6 0 2 4,-1 0-1-4,6 0 2-3,6 0-3 4,8 0 2 1,6 0-1 1,2 0 0-7,3 0 0 6,4 0 2-3,0 0-2 4,0 0 3-6,0 0-1 7,0 0 9-1,0 0 19-7,0-5 20 4,16-2 1 0,32-1-21 6,13-2-2-7,7 1-1 4,7 1 3-7,-2 1-9 5,3 1 0-1,1 1 3-1,3 1-2 2,-3-1-7 0,-5 0-3 0,-5 0 3-2,-9-2-2 3,-3 3-2-2,-10-2-8 3,-9 0 4-6,-11 3-5 6,-9 3 5-4,-9-2-5 2,-3 2 1-3,-4 0-3 6,0 0-1-2,0 0-1-3,0 0-2 0,0 0 0 2,0 0-10-1,-4 0-27 1,-37 5-33 2,-15 23-20-4,-11 12-69 1,31-21-84 0,8 3-339-2</inkml:trace>
    </iact:actionData>
  </iact:action>
  <iact:action type="add" startTime="21052">
    <iact:property name="dataType"/>
    <iact:actionData xml:id="d2">
      <inkml:trace xmlns:inkml="http://www.w3.org/2003/InkML" xml:id="stk2" contextRef="#ctx0" brushRef="#br0">19917 12595 499 0,'0'0'217'6,"0"0"-76"0,0 0-8 2,0 0-43 0,0 0-31-2,0 0-16 2,0 0-18 0,0 0-6 0,0 0-6 0,0 0-3-1,0 0 0 0,0 0 5 2,0 0 12-4,0-8-6 3,-6-4 4 0,-14-5-5 0,0-1 2-2,-5-6 13 2,-4 1 4 0,3-1-24 0,-2 1-9-2,1-1 3 2,-2-3-1 0,-2 2 2 0,4 0-5 0,-4 3 3-2,2-4-3 4,2 5 6-3,1-9 1-1,5 8-5 3,0 0 5-2,-4-3-2 2,8-1-8-4,-7-2 5 2,6-2-2 2,2-2-2 2,0 2 0-3,0 1-2-4,0 7 1 3,-2 5 1 4,8 4 4-4,-7 1 3-2,1 0 2 2,-1-1 2 1,-7 1-6-2,4-3 3 2,-7 2-6 1,0-4 0-2,-2 3-4-1,2 0 2 3,-4 1 0-2,1 0-1 2,-6 6 4-4,2-1-4 3,-2-1 8 1,4 2-8-2,-4 3 9-1,3 0-6 2,-1 2-1 0,-2-2-1 0,-1 4-2 0,3 0 2-2,-5 0-3 7,4 0 1-8,-2 0 5 2,-3 0 3 3,4 0-6-5,3 0-1 1,2 0 2 0,1 0-4 3,4 10 0 1,-2 1 3-4,-1-1-2 0,5 4 2 0,-2 3 2 3,-8 1-3-1,4 7 0-2,-1-1 2 2,-1 6 3 1,5 0-5-2,2 1 1 2,-1 6 3-2,0 1-5 1,1 6 1-2,2-6-2 2,-3 3 3-2,3-2-2 4,3-1 0-1,-1-1-1-7,1-1 0 8,1-4 1-3,5-4-1 2,1-6 0 1,0-3 2-4,5-1-1 2,4-4-1-2,-5-6 0 0,5 1 1 1,4-8-3 1,0-1 2 0,0 0 0-1,0 4-1 3,0-4 2-3,0 0-2 1,0 0 2-5,0 0-3 6,0 0 2-2,0 0-1 2,0 0-1-1,0 0-2 0,0 0-1 0,0 0-11 1,-3 0 7-6,-4-17-1 5,-2-22 6 0,-2-7 4 0,0-2 1 3,6 7-1-6,0 1-1 2,1 10 1 1,4-1-1-2,0 5 0 5,-1 9 1-6,1 6-1 2,0 5 0 1,0 4-1-2,0 2 3 1,0 0-1 1,0 0 1-1,0 0 2 2,0 0 1-2,0 0-1 1,0 0 4 0,0 0 9-3,0 5 27 6,0 29-15-3,5 6-22-2,5-4 1-1,-5 1 6 5,4 2 0-3,-5-3-2 2,3 1-4-2,-1-5 2-2,1-13 1 5,-7-11-1-6,3 1 12 4,-3-9-1 1,0 0 1-1,0 0-5-3,1 0-4 5,2 0-3-1,3 0-2-2,12 0-7-2,11 0 0 3,8 0 0 0,10-19 0 0,-7-8 0-2,1-3 0 2,2 1 0 1,-6 1 0-2,-4 3 0-1,-10 11 0 5,-6 6 0-5,-11 6 0 2,-6 2 0-4,0-4 0 4,0 4 0 0,0 0 0 0,0 0-15-2,0 0-72 3,0 0-49-2,0 0-46 1,-10 17-82-2,-6 8-412 2</inkml:trace>
    </iact:actionData>
  </iact:action>
  <iact:action type="add" startTime="34767">
    <iact:property name="dataType"/>
    <iact:actionData xml:id="d3">
      <inkml:trace xmlns:inkml="http://www.w3.org/2003/InkML" xml:id="stk3" contextRef="#ctx0" brushRef="#br0">25688 15149 653 0,'0'0'146'5,"0"0"-6"4,0 0-13-2,0 0-72-1,0 0-13 2,0 0-16 0,0 0-7 0,0 0 1-2,0 0-4 2,0 0-3 2,23-1 9-1,-23-3 3-4,0 1 1 4,-15-2-4-3,-1 0-6 1,-7 2 0-1,3-7-11 2,-2 6-1 0,-1 1-4 0,-2 3-1-2,1 0 1 2,-2 0 8 0,-2 0 6 0,2 17 0-2,-2 8 7 2,-1 2-8 0,9 8-2 0,-3-1 0 0,8-4-6-1,10 4 2 1,0-6 0 3,5-4 0-7,0 3-5 7,0-2 7-6,25 2-5 3,14 3-3-3,-1-13 0 3,5-2 5 0,4-6-6 3,-4-6 0-5,3-3 0-1,-5 0 0 3,2 0-2 3,-2-20-2-6,-2-21 2 2,-8 1 2 0,-8-2-2 4,-12 5 2-5,-8 10-3 0,-3-3-9 0,0 6-22 3,0-3-32-3,-7 7-10 3,-16-4-7-2,-6 5-44 1,14 10-126 1,5 0-214-2</inkml:trace>
    </iact:actionData>
  </iact:action>
  <iact:action type="add" startTime="35524">
    <iact:property name="dataType"/>
    <iact:actionData xml:id="d4">
      <inkml:trace xmlns:inkml="http://www.w3.org/2003/InkML" xml:id="stk4" contextRef="#ctx0" brushRef="#br0">25617 14704 538 0,'0'0'166'7,"0"0"13"1,0 0-53-3,0 0-54 3,0 0-28 0,0 0 19 0,7 156-2-2,-7-91-15 2,0 13 11 0,0 15-2 0,-13-3-2-2,4-2-11 3,-1-14-13-2,1 0-4 1,-1-9 3-2,7 3-18 2,-4-18 0 0,4-1-10 1,3-17 0 10,0-6-1-14,0-13-3-4,0-7-6 5,0-2-16-2,0-1 11 5,0-3-21-1,0 0-47 0,0 2-45-3,0-2-16 5,0 0-83 0,0 0-297-6</inkml:trace>
    </iact:actionData>
  </iact:action>
  <iact:action type="add" startTime="36186">
    <iact:property name="dataType"/>
    <iact:actionData xml:id="d5">
      <inkml:trace xmlns:inkml="http://www.w3.org/2003/InkML" xml:id="stk5" contextRef="#ctx0" brushRef="#br0">26135 15299 486 0,'0'0'259'4,"0"0"-60"4,0 0-37-2,0 0-45 3,0 0-15-2,0 0-10 1,19 0-25-2,-4 0-28 2,8 0 0 0,3 0-4 2,2 0-9-4,-1 5-17 1,5 4-1 2,1-4-4-1,-5-2-4-3,2 4 0 3,-8-5-2 0,-9 3-15 0,-4-5-32-1,-6 0-31 0,-3 0-51 0,0 3-43 1,0 0-92-2,0-1-375 3</inkml:trace>
    </iact:actionData>
  </iact:action>
  <iact:action type="add" startTime="36615">
    <iact:property name="dataType"/>
    <iact:actionData xml:id="d6">
      <inkml:trace xmlns:inkml="http://www.w3.org/2003/InkML" xml:id="stk6" contextRef="#ctx0" brushRef="#br0">26125 15566 426 0,'0'0'262'4,"0"0"-102"2,0 0 19 2,0 0-57 0,0 0-10-1,0 0-9 0,121 0-37 3,-104 0-18-4,9 0-21 5,-6 0-10-4,4 0-9 1,-1 0 4-4,-13 0-9 3,3 0 1 0,-6 0-3 2,-2 0-1-1,0 0-3-1,-5 0-21-1,0 0-55 2,0 0-50 0,0 0-19 0,0 0-82-2,0 0-358 2</inkml:trace>
    </iact:actionData>
  </iact:action>
  <iact:action type="add" startTime="37251">
    <iact:property name="dataType"/>
    <iact:actionData xml:id="d7">
      <inkml:trace xmlns:inkml="http://www.w3.org/2003/InkML" xml:id="stk7" contextRef="#ctx0" brushRef="#br0">26862 14863 76 0,'0'0'529'3,"0"0"-405"5,0 0 50 0,0 0-84 0,0 0-31-2,0 0 5 2,0 0-9 0,163-50 9-2,-135 50-25 2,5 0 14 0,-1 0-16 1,-4 9 3-4,-4 12-15 3,5 8-9 0,-8 7-9 0,2 7 9 0,-7 1-4-2,-2 10 3 2,-8 2-6 0,-6 6-4 2,0-12-3-5,0 1 2 6,0-3-1-6,-16-4-3 1,-4-1 0 2,-6-12 2 0,-2-4-4 4,1-7 2-4,-5 0-1-4,-9-6 0 3,1-6-2 1,-4-3 1-3,-4-5-7 3,9 0 3 0,2 0-8 3,5-2-6-3,8-13-2-4,11 2-12 2,9 6-2 3,4 0 13-1,0 2-12-2,0 2 23 4,0 1 12-2,20-8 0 0,19 5 7-1,4 3-7-2,9-1 5 3,-4 3-5 0,4 0 1-2,-16 0 0 2,-1 0 4 1,-6 7 10-4,-5 8 1 3,-3 7 7 0,-1-2 3 0,-1 2 7 0,-2 6-8-3,-1-4-4 4,-1-3-15 3,-2 3 1-4,0-14-6-6,-6-1-1 6,-4-4-1 0,-3-5 0-3,0 0-23 4,0 0-47-1,0 0-27-1,0 0-59 0,0-5-169 1,0-4-263 0</inkml:trace>
    </iact:actionData>
  </iact:action>
  <iact:action type="add" startTime="38024">
    <iact:property name="dataType"/>
    <iact:actionData xml:id="d8">
      <inkml:trace xmlns:inkml="http://www.w3.org/2003/InkML" xml:id="stk8" contextRef="#ctx0" brushRef="#br0">27591 15257 528 0,'0'0'213'5,"0"0"-46"0,0 0-34 3,0 0-69 0,0 0-2-2,0 0 8 2,120-7-8 0,-76 6 11 1,6-2-11-4,1 3-23 3,3 0-8 0,1 0-8 0,-12 0-12-2,-5 0-6 2,-15 0-5 0,-5 0 1 0,-13 0-2-1,-3 0-14 0,-2 0-38 1,0 0-75 0,0 0-19-2,-2 0-39 2,-8 0-55 0,1 0-155 0</inkml:trace>
    </iact:actionData>
  </iact:action>
  <iact:action type="add" startTime="38474">
    <iact:property name="dataType"/>
    <iact:actionData xml:id="d9">
      <inkml:trace xmlns:inkml="http://www.w3.org/2003/InkML" xml:id="stk9" contextRef="#ctx0" brushRef="#br0">27755 15237 270 0,'0'0'188'2,"0"0"-53"8,0 0-21-2,0 0-52 0,0 0 25-3,0 0-8 5,7 98-26-3,-7-68 6 1,0 10-5-3,0 2-12 6,0 4-13-3,0 1-13-2,0-2-1-1,-7-8-9 3,1-12-3 3,1-5-2-3,5-18-1-3,0 2-4 3,0-4-25-2,0 0-42 2,0 0-99-3,0-26 2 7,0 9-46-6,0 7-186 4</inkml:trace>
    </iact:actionData>
  </iact:action>
  <iact:action type="add" startTime="38824">
    <iact:property name="dataType"/>
    <iact:actionData xml:id="d10">
      <inkml:trace xmlns:inkml="http://www.w3.org/2003/InkML" xml:id="stk10" contextRef="#ctx0" brushRef="#br0">27956 15242 400 0,'0'0'187'7,"0"0"-58"-2,0 0 50 3,0 0-101 0,9 187-28 0,-9-142-3-2,0-13-29 2,0-6-3 0,0-9-12 0,0-11-3-2,0-6-3 2,0 0-42 0,0 0-119 0,0 0-186-2,0 0-134 2</inkml:trace>
    </iact:actionData>
  </iact:action>
  <iact:action type="add" startTime="39342">
    <iact:property name="dataType"/>
    <iact:actionData xml:id="d11">
      <inkml:trace xmlns:inkml="http://www.w3.org/2003/InkML" xml:id="stk11" contextRef="#ctx0" brushRef="#br0">28427 15363 463 0,'0'0'129'4,"0"0"76"4,0 0-52 1,0 0-67-2,0 0-10-1,0 0 3 2,87-7-13 0,-45 7-13 0,10 0-7-2,9 0 1 3,9 0-20-2,15 4-7 2,4-4 7-4,5 5-13 3,5-1-3 0,-11 2-1 0,-7 1 5-2,-11-1-12 4,-14 6-1-3,-12-7-1 2,-17 7-2-2,-11-7-11-1,-11-2-14 8,-5 2-30-9,0-1-54 2,-18-4-39 7,-25 8-49-14,14-8-135 7,1 0-301-3</inkml:trace>
    </iact:actionData>
  </iact:action>
  <iact:action type="add" startTime="39777">
    <iact:property name="dataType"/>
    <iact:actionData xml:id="d12">
      <inkml:trace xmlns:inkml="http://www.w3.org/2003/InkML" xml:id="stk12" contextRef="#ctx0" brushRef="#br0">28539 15555 115 0,'0'0'72'5,"0"0"55"3,0 0-42-2,0 0-24 2,0 0 38 0,0 0 29 0,-12 0 7-2,12 0-16 2,0 0-10 0,0 0-14 0,16 0-25-2,13 0-26 3,7 0 3-2,1 0 10 2,3 0-26-4,14 0 1 3,7 0-13 0,13 0 5 0,10 0 0 0,7 0 6 4,-3 0-2-6,5 5-13 4,-6 7 2-4,-16 1-3-2,-11 1-3 2,-13 0-9 6,-15-5-1-7,-17-1-2 1,-5 1-11 1,-10-4-24 3,0 7-33-2,-3-1-49-1,-35-5-73 1,12-6-47-2,0 0-226 0</inkml:trace>
    </iact:actionData>
  </iact:action>
  <iact:action type="add" startTime="40275">
    <iact:property name="dataType"/>
    <iact:actionData xml:id="d13">
      <inkml:trace xmlns:inkml="http://www.w3.org/2003/InkML" xml:id="stk13" contextRef="#ctx0" brushRef="#br0">29222 15153 320 0,'0'0'135'1,"0"0"-4"7,0 0-13 0,0 0-20 0,0 0 8-2,0 0-23 3,8 50-19-2,8-30-7 1,6-1 2-2,1 7-24 2,8 0 12 0,5 1-9 0,1-1 4-2,0-4-6 2,2-3-13 0,-1-2-10 0,-11-5 5-2,-7-4-7 2,-1-4-11 0,-6-3 1 0,-6-1 1-2,-2 4-2 2,-2-4 1 0,3 8 1 0,-4-3-1-2,-2 5 1 3,2 0-1-2,-2 2 0 2,0 2 0-4,0 3 0 3,-15 8 2 0,-24 8-3 0,-1 4 4-2,1-3-3 2,4-12-1 2,13-5 1-3,2-9-2-1,8 0 1 5,3-1-2-4,-2 4 1 6,-5 6-4-12,0 2-13 6,-4 7-53 3,2-9-40-3,12-15-50-3,6-2-251 4</inkml:trace>
    </iact:actionData>
  </iact:action>
  <iact:action type="add" startTime="41580">
    <iact:property name="dataType"/>
    <iact:actionData xml:id="d14">
      <inkml:trace xmlns:inkml="http://www.w3.org/2003/InkML" xml:id="stk14" contextRef="#ctx0" brushRef="#br0">30171 14534 744 0,'0'0'132'2,"0"0"30"5,0 0-57 0,0 0-51 2,0 0-6-2,0 0 3-1,0 0 0 2,0 208 13 0,-20-128-10 0,2 6-15-1,-1 9-2 0,-4-2 4 2,6-9-11-2,1-7-5-1,0-16 1 2,9-14-12 0,2-3-3 0,0-9-10-1,2 2 11 1,1-7-6 11,2 2 0-14,0-13-4-5,0-1 4 8,0-10-2-2,0-3 1 4,0-1 3-3,0-2-1-2,0 1 1 2,0 0-1 3,0 2 0-2,0-2-6-2,0 4 1 1,0-5-1 1,0 0 5 0,2 2-5-1,11-4 2 1,3 2-3-1,4-2 0-1,7 0 0 2,5 0 3 1,0 0-3 1,7 0 4-5,-5 0 9 0,5 0 3 4,1 0 1-1,1 0 2-2,0 0-13 2,-1 0 11 0,-5 0-10 0,-3 0 5-1,-6 0-5 0,-3 0-2 2,-3 7-2-3,-8-5-2 1,1 1-2 0,-3-1 3 2,-5-2-4-1,-1 3-3-2,-4-3-7 5,0 0-24-4,0 0-31 2,0 0-45-3,0 0-36 2,0 0-79-3,0 0-129 3,0-10-474-2</inkml:trace>
    </iact:actionData>
  </iact:action>
  <iact:action type="add" startTime="42238">
    <iact:property name="dataType"/>
    <iact:actionData xml:id="d15">
      <inkml:trace xmlns:inkml="http://www.w3.org/2003/InkML" xml:id="stk15" contextRef="#ctx0" brushRef="#br0">30925 15403 326 0,'0'0'253'4,"0"0"-146"4,0 0-14-2,0 0-39 3,0 0 17-2,0 0 4-1,-28 9-23 2,5 13-8 0,0 5 0 0,5-1-11-1,2 5 3 1,6 0 7-1,7 3-7 2,3-1-12-4,0 1-6 3,0-10 3 0,16 0-8 0,2-12 0-2,2-4-4 2,-4-8-3 0,4 0-6 0,3-17-1-1,2-23-8 0,4-11 7 1,-12-4 1 0,-3 6 1 0,-10 17-6-2,-4 0-10 2,0 2-16 0,0 10-23-2,0 1-48 2,-7 19-90 0,-1 0-237 1</inkml:trace>
    </iact:actionData>
  </iact:action>
  <iact:action type="add" startTime="42788">
    <iact:property name="dataType"/>
    <iact:actionData xml:id="d16">
      <inkml:trace xmlns:inkml="http://www.w3.org/2003/InkML" xml:id="stk16" contextRef="#ctx0" brushRef="#br0">31383 15161 424 0,'0'0'272'1,"0"0"-85"8,0 0-12-2,0 0-68 0,0 0-3-1,0 0-11 3,84-3-21-1,-64 3-30 3,6 3-7-2,5 3-17-5,5-6-11 2,-3 0-6 3,2 0-1-4,-6 0 0 3,-12 0-7 0,-2 0-34 0,-6 0-74-1,-9 0-29 2,0 0-64-1,0 0-262 0</inkml:trace>
    </iact:actionData>
  </iact:action>
  <iact:action type="add" startTime="43109">
    <iact:property name="dataType"/>
    <iact:actionData xml:id="d17">
      <inkml:trace xmlns:inkml="http://www.w3.org/2003/InkML" xml:id="stk17" contextRef="#ctx0" brushRef="#br0">31444 15262 530 0,'0'0'132'4,"0"0"13"1,0 0-65 3,0 0-30 0,0 0-23 0,0 0-7-1,49 12 2 0,-26-12 9 1,5 0 36 0,1 0-5-2,-2 0-5 2,1 0-17 0,-2 5-10 0,0 0-19-2,-6 5-9 2,1-8-2 0,-14 1-24 1,1-3-56-4,-8 0-84 3,0 0-218 0</inkml:trace>
    </iact:actionData>
  </iact:action>
  <iact:action type="add" startTime="43527">
    <iact:property name="dataType"/>
    <iact:actionData xml:id="d18">
      <inkml:trace xmlns:inkml="http://www.w3.org/2003/InkML" xml:id="stk18" contextRef="#ctx0" brushRef="#br0">32173 14568 534 0,'0'0'113'7,"0"0"27"-3,0 0-53 4,0 0-11 0,0 0-10 0,0 0-5-1,169 22-7 0,-144 18-18 1,-8 4-6 0,2 10-6-1,2 8-8 0,-14 11-4 1,1 0-2 0,-8 4-10-1,0-6 8 0,0-2-5 1,-13-10-1 0,-17-12-2-2,-6-7 1 4,-5-9 0-3,-2-9-2 3,-4-11 0-6,-3-9-4 3,0-2 1 2,4 0-10-1,1 0-5-2,13-17-11 2,16 4 4 2,12-9-3-1,4 13 17 0,0-4 7-6,0 9 5 4,29 4 0-1,6 0 5 2,4 0 7 0,7 20 9 0,-5 8 7 0,-1 6-20 1,-5 0 14 0,-6 0-6-1,-9-7 2-2,4 0-9-2,-9-12-7 3,0 2-2 2,-5-12 0-3,-3-5-5 2,6 0-28-1,-1 0-47 2,-8-10-66-1,-4-7-131-2,0 0-152 2</inkml:trace>
    </iact:actionData>
  </iact:action>
  <iact:action type="add" startTime="44128">
    <iact:property name="dataType"/>
    <iact:actionData xml:id="d19">
      <inkml:trace xmlns:inkml="http://www.w3.org/2003/InkML" xml:id="stk19" contextRef="#ctx0" brushRef="#br0">32544 15153 454 0,'0'0'169'6,"0"0"9"-2,0 0-47 4,0 0-53 0,0 0 0 0,0 0-25-1,138 0-1 0,-102 0-1 1,-1 0-12-2,5 0 1 3,5 0-1-2,3 0-21 1,-2 0-8 0,-2 0-5-1,-7 0-2 0,-8 2-3 1,-11 1-7 0,-15 6-28-2,-3-9-41 2,0 0-67 0,-5 0-188 1,-19 0-167-2</inkml:trace>
    </iact:actionData>
  </iact:action>
  <iact:action type="add" startTime="44495">
    <iact:property name="dataType"/>
    <iact:actionData xml:id="d20">
      <inkml:trace xmlns:inkml="http://www.w3.org/2003/InkML" xml:id="stk20" contextRef="#ctx0" brushRef="#br0">32653 15136 395 0,'0'0'143'4,"0"0"-14"5,0 0 4-2,0 0-54 1,0 168-15-2,0-134-17 1,0 1-22 2,0-5-8-2,0-4-3-1,0-5-3 4,0-4-8-3,0-5-3-2,0-4-1 4,0-4-3-1,0-4-24-1,0 0-72 2,0 0-128-4,0 0-68 3</inkml:trace>
    </iact:actionData>
  </iact:action>
  <iact:action type="add" startTime="44770">
    <iact:property name="dataType"/>
    <iact:actionData xml:id="d21">
      <inkml:trace xmlns:inkml="http://www.w3.org/2003/InkML" xml:id="stk21" contextRef="#ctx0" brushRef="#br0">32835 15229 414 0,'0'0'150'6,"0"0"-32"2,0 0-12 0,0 0-35-1,13 149-13 0,-11-124-7 1,1 1-7 0,2 4-3-2,-5 2-15 2,0 0-12 0,0 0-10 0,0-7-4-2,0-13 0 3,0-5-3-2,0-7-18-1,0 0-61 2,3 0-186 0,2-6-95 0</inkml:trace>
    </iact:actionData>
  </iact:action>
  <iact:action type="add" startTime="45125">
    <iact:property name="dataType"/>
    <iact:actionData xml:id="d22">
      <inkml:trace xmlns:inkml="http://www.w3.org/2003/InkML" xml:id="stk22" contextRef="#ctx0" brushRef="#br0">33231 15549 264 0,'0'0'129'4,"0"0"-13"4,0 0-2 0,0 0-35 0,0 0-6-3,0 0-4 5,12-62 0 1,-8 36 7-5,3-5-16-1,6 1-6 2,0-1-6 4,6 3-2-5,3 5-7 1,-2 4-3 0,3-1-1 0,-2 9-13 1,2 0 6-1,0 3-6-1,0 8-3 4,3 0-4-3,-5 0-7-2,-1 0-5 4,0 0-3-1,-5 1-1 0,1 11-23-2,1 5-39 7,-4-5-37 1,-10-7-53-11,0 3-194-3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4:42.0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28">
    <iact:property name="dataType"/>
    <iact:actionData xml:id="d0">
      <inkml:trace xmlns:inkml="http://www.w3.org/2003/InkML" xml:id="stk0" contextRef="#ctx0" brushRef="#br0">27194 16887 414 0,'0'0'96'72,"0"0"-28"-72,0 0 72 0,0 0-74 0,0 0 24 0,0 0-4 5,0 0-30-5,0 0-7 0,0 0 26 0,0 0-24 0,0 0-23 0,-171-26 7 1,137 23 2-1,-2 1-1 0,-5 2 4 0,-4-3-16 6,2 3 7 4,-9 0-6-3,4 0-9-2,-6 0 2 4,-5-2 9-4,2-5-5 7,5-1-8-2,-7-4-3-7,5-5-4 4,-2 9 0-2,1-11 5 3,-1 2 8 1,3 0 0 1,2 4-12-4,-3-5 4 1,-1 4-7 0,3 3 14-2,3-4-5 6,1 4-6-4,2 3-1 1,-1-9 3-1,1 9 2-1,1-4-6 2,1 2 4 2,4 1-4-4,-2-2 5 1,7-1-1-1,-4 5 3 2,-2-2-7-1,1 0 3 2,1 1 1-2,-8-1-5 1,4 1 3 0,2 2-4-2,-2 3 5 1,-1-5-9 2,4 3 7-1,-1 1-2-1,-2 1 2 0,-4 0-3 5,-6 1 4-9,3 2 2 5,-6-5-5-1,4 5 0 1,-5-8 1-2,0 4-2 1,4 1-3 2,4 1-1 1,-5-1 2-5,2 3-2 6,-3 0 2-6,1 0 0 1,3 0 2 4,-1 0-3-3,4 0 2-1,-2 0-2 1,-7 0 4 1,0 0-3 0,-1 0 2-1,2 5 0 2,-1 4-4-5,4 2 4 5,-1-6-3-1,5 2 4 2,1-4-4-4,2-3 4 3,4 0-4-2,-11 0 3-1,1 0-2 2,0 2 0-3,-3 6 1 3,7-8-2 1,-3 7 1-3,1 0 0 1,-3-1 1 1,0 0-3 0,-1-1 7 1,-2-2-7-3,-1 2 2 2,-1-1-1 5,2-3 2-9,-4 7-2 3,8-4-1 2,0-1 2-4,7 3-2 1,3-2 3 1,9 1-3 2,5 3 1 0,-1-2 3-3,1-3-6 2,4 2 2 0,-4 7 0 1,1-7 0-5,2 3 1 3,2 4-1 2,-3-2 0-2,6 2 1 2,1-4-1-3,1 6 0 2,4 3-3 0,1-9 0-3,-3 14-1 4,7-7 0 1,-5 8 3-3,2 10 1 1,-1 5-2-3,0-2 0 4,6 14 2-3,-5 6-2 6,3 1-1-7,1 1 2 0,0-4 1 3,4-3-1 3,-2-1 0-5,-4 6 1 0,0 1-1 1,4-7-1-1,-1 12 2 5,3-11 0-5,-8-1-2 2,8 6 1-1,-9-5-1 0,2-3 2 1,-2 1-2 2,6-2 1-4,-2-9 1 1,1 10 0 0,2-11 0 0,0 3-2-1,2-10-1 2,1-5 2 0,-1-5 1 0,1-3-2 0,-3 2 1-1,4-7-2 2,2-4 0 1,0 4 2-4,0-7 1-1,0 3 0 3,0 9-2 1,0-9 1-5,0 4 1 4,0-1-2 0,0-3 0 0,0 5 0 0,2-8 2-2,11 9-1 3,0-3-1-2,6 0 2 0,0 4 0 0,-1-5 0 1,6 5 0 1,-1-10 0 1,2 0-1-4,6-2 0 3,7 1 1-1,6-1-3-3,6 2 4 2,3 0-2-1,7 2 1 4,0-2 0-6,1 3-1 7,0-2 2-4,-2-1-1 1,5-5 1-1,1 3-2-1,3 0 4 3,-7-1-4-2,3 3 2 0,-5-5 1 0,2 0-1 1,3 0-1 0,8 0 2 0,1 0-2-2,4 0 2 2,-1 0-2 0,0 0 4-2,-1 0-2 4,1 0 0-4,-7 0-2 2,-4 0 0 0,-2 0 5 2,-2 0-4-4,-3 0 1 0,1 0 3 2,-2 0-2 0,-2 0-1-1,4 0 3 0,-2 0-1 0,-4 8-2-1,-2-4 0 4,-2 1-1-3,-4-1 2 0,-1 0-2 2,-1-2 4-2,2 3-5 2,6 1 3-5,5 0-3 5,1-1-3-2,8 3 2 3,-1-1-2-4,4-2 2 0,-3 0 1 2,-4 3-1-1,6-1 1 2,-3-7 1-1,5 5-1-1,-1 0 1 0,5-5-1-2,4 0-3 6,-6 0 1-4,4 0 2-1,3 0 0 1,-2 0 1 1,-5 0-2 2,3 0 1-2,-6 0 0-4,-4 0 0 3,1 0 0 3,-1 0 2-2,-5 0 0-3,2 0-2 2,3 0 0 2,-3 0 0-2,-1 0 0 0,0 0 0 1,-1 3-1 0,-1 0 0 0,-1 6 1 0,-1-9 0-1,4 5 0 0,-5 7-2 2,-2-4 1-2,4 3 2-1,-3 1 0 5,-1 1-1-4,-3-4 4-3,-7 2-4 4,-2 1-2 0,-11-7-3 0,0-2 3-3,-6 2-1 3,-4-5 0 0,0 0-1 0,-4 0-1 1,5 7 2-4,-11-7-2 5,0 0 4-4,0 0-5 3,3 0 2-3,-6 0 0 1,2 0-1 1,-2 0 0-2,0 0-1 3,-1 0 2-2,-1 0-1 1,-3 0 0-2,-2 0-6 3,3 0 8-2,5 0-1 1,-3-7 3-2,8-1 0 3,-4 3 1-2,3-7-1 1,2 1 1-2,-4 2 2 2,3 9-2 1,-2-4 4-2,-7-4-4 0,5 7 0 0,-5-3-1 1,-4 2 1 0,3 2 0-2,0 0 0 2,-3 0 0 0,10 0 1 1,-3 0-2-4,0-6 0 3,9 6-6 1,-3-5-2 0,-1-1 1 1,0 6 2-6,-5 0-1 8,3-6-2-8,0 4 1 2,-4 2 0 1,1-5-5 1,-2-2 2 2,-3-3-4-3,4 0 0-2,0 0 4 2,-5-5-2 3,7-10 0-1,-5-3 1-2,-3-6 1-2,0-7 3 2,0 4 8-1,0 3 0 4,0 4-2-4,0-2 2 2,0 7 0-2,0-6 0 3,0 5 0-1,0-4 0 0,0-6 0-3,0-4 2 3,0-5-1 1,0-6-1-2,5-3 1 2,3 4-2-2,-4-12 1 1,5 6 0-1,-6 4 0-2,-2 3 0 4,2 4-1-1,6 0 2 0,-5 9 0-1,-1 4-1 1,4 2 0 0,-7-1 1 0,2-7-2-3,-2 11 1 2,0 0 0 2,0 0 0-1,0 0 0-3,0 4 0 3,0-10 1 2,0 4-1-4,0 10 0 3,0-1 0-2,0 15-2-1,0-3 2 3,0-1 0-2,0 1 1-1,0-7-3 2,0 4 4 1,0-6-2-4,-2 4 0 5,2 4 0-2,0 1-1 1,0 4 1-3,-3 4 0 0,3 0 0 1,-4 0 0 1,-3 0-3-2,-6 0 3 2,-6 0 0 1,-2-11 4-1,1-1-3-1,4 4-1 1,-1 3 0 1,7 0 0-3,1 2-1 0,8-1 0 2,-5 2 1-1,-3-2 1 1,-7 2 3-2,-13 2-4 4,-6-5 3-3,-5 5-2 2,-7-8 0-5,-2 1 0 4,-5 2-1 0,1 2-1 3,-2 3-31-2,-13 0-93-5,47 8-75 3,-3 18-116 0</inkml:trace>
    </iact:actionData>
  </iact:action>
  <iact:action type="add" startTime="16893">
    <iact:property name="dataType"/>
    <iact:actionData xml:id="d1">
      <inkml:trace xmlns:inkml="http://www.w3.org/2003/InkML" xml:id="stk1" contextRef="#ctx0" brushRef="#br0">31048 16606 179 0,'0'0'170'2,"0"0"-69"5,0 0 37 1,0 0-16 1,0 0-18-1,0 0 8-3,0 0-9 4,-33 8-41-2,4-8 5 2,-9 0-11-2,-8-14 2 0,-8-9-12 1,-10 7 0-2,3-1-4 2,-5 5-6 0,-3 5-2 0,7 0-4-2,0 7-6 2,1-5-2 2,1 2-7-3,8 1-4 1,0-5 3-2,-2 4-3 2,7-2 0 0,-1 5 3 2,0-5 5-3,-1-3 4 1,-6 1-13 1,7 2 0-4,-6-9-1 0,-2 3 5 2,5 5-11 3,-1-5 3-6,-2 2 4 4,3 6 0 1,-2 0 10-2,2 3-8-1,-9 0-1 2,4 0-2 1,-8 0 1-1,3 0-2 0,-2 0-1 0,-10 0-1-2,8 0 1 3,0 0-1-4,4 0-3 3,7 0 4 2,0 0-5-3,2 3 2-3,0 3 0 6,6-2 2-1,-4-2-3-3,1 3 8 3,1 1-9-5,0-6 1 4,4 2 1 1,-4 2-4-4,4-3 2 4,-4 3-2-1,8-1 4 0,-5 2-1-1,10 2 0 0,-1-2-3 7,7-2 3-10,9 2-2 3,5 1-1 0,-2 0 0-1,4-1 1 1,5-3-3-1,-5 1 4 3,3 4-3 0,1-2 3 0,1-2-2-4,-4 2 0 2,8 2 1 1,-3-2-1-1,1 0 0 0,-1 4 0 0,4-4 2 1,-2-5-3 0,1 3 3-2,0 6-2 2,1-8 0 0,1 11 0 0,2-3 0 0,0 2 1 2,0 6 1-2,0 3-2-2,0 5 0 0,0 7-3 2,0-2 3-2,0 4 0 6,5 0 0-6,5 4 0-1,-4 6-1 3,2 5 1 0,1 8-1-2,-3 0 1 4,-5 1-2-3,2-8 1 0,3 1 0-2,-6-3 0 4,0-4-1-2,0-1 2 2,0 2-1-4,0-6-1 4,0 10 2-1,0-5 2-1,0 0-2 0,-9 5 2 2,8 1-1-2,-2-5-1 2,-4-3 0-5,2 1-1 5,4-4 2-1,-2-5-1 0,-4 3 0-2,2-1 0 2,1 3-2 0,-3-3 2 0,2 1 1 0,2-12-1 0,-2 1 0-1,3-1 0 1,-4 0 0-3,2-2 0 2,0 4 0 2,-5 0-2-1,5-1 1-3,-8 6 2 4,9 2-3-1,-1-8 4 2,1-4-2-4,3-8 2 2,0-9 0-2,0-2-2 1,0 0-2 0,0-3 2 0,0 0-2 2,0 0 2-2,0 2 0-1,0 3 0 2,0 3 0 0,19 1 1 0,5 6-1-1,8-3-2 1,9 1 2 0,2-1-3-1,14-7 1-1,1 3 1 6,11-1 1-6,2-2 1 3,8 6-1-3,6 3 1-1,2-2 2 4,10 2-2-1,0-1 0-3,8 4 1 6,-5-5 0-3,0 2 4-2,-3-3-4-1,-3 4 4 3,-4-5-3 1,6-3-1-1,-8-6-2-3,6 5 5 6,1-6-5-5,-7 0 0 1,-4 0 0-1,-3 0 0 5,-5 0 4-4,-2 0-3 1,-3 0 0-3,-2 0 3 2,2 0-3 2,3 0 1-2,-3 0-2-1,-6 0 5 5,2 0-4-3,-9 0 2-1,-1 0-1-3,-4 0-1 5,1 0 0-2,-6 0-1 1,5 0 0-2,4 0 2 5,-1 0-2-3,-2-6 0 0,0-2 0-4,-11-2 2 5,1 3-1-3,-4-1-1 3,1 3 0-3,-5-1-1 2,3 0 1 0,-8-2 0 3,-1 1 0-4,-1 2 0-1,-10 1 3 1,-3-9-4 0,-6 11 1-2,-4 2 0 3,-6-6-2 0,0 6 1 0,0 0-1-2,0-5 0 2,0-1 1 0,0-7-10 1,0-4 4-4,0-10 4 5,-10-3 3-4,-8-10-3 5,-5-7 3-4,7-9-2 2,0-3 1-4,3 2 0 2,6-10 1-1,-3 2 0 4,10-2 0-2,-3-3 0-3,3-4 1 1,0 4-2 2,0 3 2 0,0 1-2 1,0 5 0-3,0-6 1 2,0-1 1 3,0 4-1-4,0-1 0-1,0 6 1 0,0 3-1 2,0 5 0 0,0 7 0-3,0 4 0 4,0 3 0 4,0 1-1-8,0-3 2 1,0 1-2 0,0 1 2 3,0-1-1 5,0 7 0-12,0-5 0 4,0-2 0 1,0 8-1 0,0-1 1-1,0 3 0 2,0 9 0 1,0 2 0-2,0 6 0-1,0 1 0 3,0 8 0-2,0 2 1 1,0-3-2-2,0 3 1 2,0 0 0 0,0 0 1 0,0 0-1-2,0 0-1 2,0 0-1 1,0 0-2 0,-20 0 3-2,-8 0 1 2,-8 0 2-2,-2 0-2 1,-4 0 0-3,1 0 0 2,1 0 0 3,4 0 0-2,1 0 2-4,1 0-1 5,-2 0-2 0,3 0 0-2,-5 0 0-1,-2 0-39 0,-10 15-68 3,-6 27-92 0,37-22-89-2,7 10-378-2</inkml:trace>
    </iact:actionData>
  </iact:action>
  <iact:action type="add" startTime="22095">
    <iact:property name="dataType"/>
    <iact:actionData xml:id="d2">
      <inkml:trace xmlns:inkml="http://www.w3.org/2003/InkML" xml:id="stk2" contextRef="#ctx0" brushRef="#br0">32821 8368 135 0,'0'0'291'5,"0"0"-170"4,0 0 73-3,0 0-58 2,0 0-31 1,0 0-22-2,0 0 32-1,0 0 3 2,-189 9-25 0,69-9-4 0,-38 0-16-2,-26 0-13 2,-9 0-22 0,0 8-19 0,27 4-6-2,18-2-9 4,25 0-1-3,34-3-3-1,27-1 0 2,21 0 0 0,21-6 0 0,17 3 2 0,3 5 0-2,54 7 7 2,62 4-8 1,46 3-2-1,42 1 2 0,33-7-2-1,-3-5 2-1,-22 1-2 2,-31 3-1-3,-45-2 2 4,-35 4 1-1,-32-3 0 0,-28-4 17-3,-27-5-4 3,-14 0-3 0,-11-2-11 0,-62-3-1 2,-39 0 1-4,-34 0 1 2,-34 0 4-2,-8 0 12 2,7-13 1-2,20 6-9 4,38-3 2-1,33 7-6-4,39-1-1 6,22 2-1-6,25 2 6 2,4 0 18-2,39 0 3 4,45 0-12-2,14 19-17 0,5 1 3 1,-10-3-2 2,-22-3 1-4,-13-9-3 3,-13 0 0-4,-13-5-7 3,-16 0-21 5,-9 0-39-9,-7 0-40 6,0 0-40-6,-30-14-38 4,-1 12-90-3,-8 0-369 5</inkml:trace>
    </iact:actionData>
  </iact:action>
  <iact:action type="add" startTime="23214">
    <iact:property name="dataType"/>
    <iact:actionData xml:id="d3">
      <inkml:trace xmlns:inkml="http://www.w3.org/2003/InkML" xml:id="stk3" contextRef="#ctx0" brushRef="#br0">29620 6433 313 0,'0'0'128'2,"0"0"9"7,0 0 35-1,0 0-41 0,0 0 13-2,0 0-20 2,119-24-28 0,-41 24-18 0,12 7-7 0,10 15-9-2,7-3-18 2,9 2-4 0,-4-4-16-2,-5-7-1 3,-17-1-2-2,-22-6 10 1,-21-1 14-1,-20 1-17 0,-12-3-3 0,-14 0-15 2,-1 0-6-3,-4 0-4 2,-66-3-8 0,-37-25 8 0,-34-6 8 1,-20 0 10-4,-5 7-6 7,15 7 4-7,21 13-10 1,27 7-4 2,32 0-2 0,20 0 0 0,25 0-1-2,21 0 2 3,5 0 0-3,0 2 4 2,41 9 9-1,40 6-13 1,26 2 0-1,17 1-1 2,-7 3-3-2,-17-4 3 0,-19 3 0 1,-17-2-1-1,-19-6 3-1,-25-5 1 3,-8-3 1 0,-12-6 3 0,0 0-7-4,0 0-1 4,-45 0-1-2,-23 0 2 1,-10 0 3-2,1-6-1 1,9 0 1 0,11 6-3 3,16 0 2-4,12 0-2 0,15 0 0 3,11 0-5 0,3 0-35-3,0 0-35 1,3 12-53 0,27 6-62 2,-9-8-60-4,-4 0-240 4</inkml:trace>
    </iact:actionData>
  </iact:action>
  <iact:action type="add" startTime="26143">
    <iact:property name="dataType"/>
    <iact:actionData xml:id="d4">
      <inkml:trace xmlns:inkml="http://www.w3.org/2003/InkML" xml:id="stk4" contextRef="#ctx0" brushRef="#br1">28076 2315 322 0,'0'0'186'5,"0"0"-122"2,0 0 25-1,0 0-22 2,0 0 22 0,0 0-23 0,0 0 7-3,-50-124-15 5,13 113-17-3,-6-2-5 0,-11 10-1 2,-9 3-2-3,-10 0-1 2,-12 0-7 0,-21 30-1-2,-15 10-5 2,-9 2-3 3,-5 5-6-3,8 5-8-3,8 4 8 5,14 6 0 0,18 9-4-7,3 11 0 2,13 14 4 4,9 11-4 1,8 8-1-3,15 4 1-3,12-1 2 6,6-2 0-2,11 3-6-1,10 6 2-1,0-11-2 1,49-1 1 1,33-14 3 1,34-15-4-4,31-3-1 6,35-10 1-3,28-9 2-2,1-10-2-1,0-12 8 3,-10-18 0 1,-7-22 10-2,-12 0-16-1,-16-39 4 5,-18-40 0-3,-22-25-7-1,-24-28-1-3,-30-28 0 6,-31-19 0-3,-30-12 0 2,-11-6-2-2,-14 5-1 0,-44 21 0 0,-22 21-31 0,-20 39-66 1,-17 29-20-1,60 82-74 1,5 0-290 2</inkml:trace>
    </iact:actionData>
  </iact:action>
  <iact:action type="add" startTime="28052">
    <iact:property name="dataType"/>
    <iact:actionData xml:id="d5">
      <inkml:trace xmlns:inkml="http://www.w3.org/2003/InkML" xml:id="stk5" contextRef="#ctx0" brushRef="#br1">28866 1703 418 0,'0'0'361'6,"0"0"-232"4,0 0 8-3,0 0-84-1,0 0-26 2,0 0 36 0,0 0-3 0,-20-138 1-3,7 62-23 4,-3-16 7-1,-4-13-17 0,-5-7-13-2,2 0-3 2,-6 7-1 0,4 16-7-1,9 22-3 0,5 20 1 1,2 25 1 0,9 14-3 0,0 8 1-2,0 0 46 2,0 23 22 1,20 44 10-2,27 31-64-1,9 21-8 2,11 14-4 0,-3-2-2 2,2-22 5-5,-10-16-3 3,-4-31-1 0,-19-26-1 0,-16-19 2-2,-4-13 2 6,-2-4 0-7,5 0 3 2,5-32-8 0,0-24-4-1,2-19 3 3,-4-15-1 1,-9-10 2-5,-7-4 0 2,-3 10 1 2,0 6-3 0,0 18 2-4,0 9-4 2,0 9-2 1,-12 5-38 0,5 10-27-2,-2 10-19 2,0 15-30 0,7 12-54 0,2 0 20-3,0 31-228 5</inkml:trace>
    </iact:actionData>
  </iact:action>
  <iact:action type="add" startTime="28641">
    <iact:property name="dataType"/>
    <iact:actionData xml:id="d6">
      <inkml:trace xmlns:inkml="http://www.w3.org/2003/InkML" xml:id="stk6" contextRef="#ctx0" brushRef="#br1">29761 1421 240 0,'0'0'337'5,"0"0"-288"0,0 0 82 3,0 0-77 0,0 0-16 0,0 0-15-3,-138 62 4 3,124-42-7 1,5-6 4-1,9-3 7-2,0-2 37 2,0 2 3 0,40 1-61 0,16 1 4-2,0 1-5 2,-4-3 0 0,-7-8-2 0,-14-3 7-2,-10 0-7 2,-12-14-7 0,-6-28-3 0,-3-8-6-1,0-7-8 0,0 4-19 1,-20 9-23 0,-4 6-43-2,11 36-113 2,6 2-141 0</inkml:trace>
    </iact:actionData>
  </iact:action>
  <iact:action type="add" startTime="29074">
    <iact:property name="dataType"/>
    <iact:actionData xml:id="d7">
      <inkml:trace xmlns:inkml="http://www.w3.org/2003/InkML" xml:id="stk7" contextRef="#ctx0" brushRef="#br1">30226 558 429 0,'0'0'227'5,"0"0"-50"3,0 0-12 0,0 0-117-2,0 0-33 2,29 155 14 0,-29-68 4 0,0 6-1-2,0 1-4 1,0 7 1 2,0-4-5-1,0-3-9-2,0-13-11 2,0-17-2 0,0-16-2 0,0-14-2-2,0-14-15 2,0-14-41 0,3-6-51 0,6 0-148-2,2-26-171 2</inkml:trace>
    </iact:actionData>
  </iact:action>
  <iact:action type="add" startTime="29337">
    <iact:property name="dataType"/>
    <iact:actionData xml:id="d8">
      <inkml:trace xmlns:inkml="http://www.w3.org/2003/InkML" xml:id="stk8" contextRef="#ctx0" brushRef="#br1">30654 953 621 0,'0'0'260'3,"0"0"-132"6,0 0-50-1,0 0-12-1,0 0 22 0,0 0-27 1,-205-88-25 0,139 85-21 0,-1 0-13-1,6 3-2 0,4-2-42 1,7-1-61 0,37 3-77-2,4-2-236 2</inkml:trace>
    </iact:actionData>
  </iact:action>
  <iact:action type="add" startTime="29908">
    <iact:property name="dataType"/>
    <iact:actionData xml:id="d9">
      <inkml:trace xmlns:inkml="http://www.w3.org/2003/InkML" xml:id="stk9" contextRef="#ctx0" brushRef="#br1">29158 3008 431 0,'0'0'76'4,"0"0"50"3,0 0-34 0,0 0-17 2,0 0 18-3,0 0-32 1,13 4-22 2,-13-38-8-1,3-20 13-2,0-15-7 2,-3-12-12 0,1-15-4 0,-1-3-1-1,0 6 3 0,3 8-5 1,3 19-1-2,-2 13-3 2,3 19-3 0,-1 11-1 0,4 12 1 0,3 5 13-2,2 1-7 2,4 5 2 0,2 0-10-2,4 0 2 2,3 2-2 0,-4 24 5 0,4 4 5-2,-12 2-14 2,-3 2-4 0,-2-4 4 0,-11 1-5 0,0-3 0-1,0 1 4 0,-13-1-4 1,-13-6 1-2,-3-2-1 2,5-6-1 0,6-3-1 0,-1 0-2 0,8-5-9-2,-1 1-49 2,8-7-28 0,1 0-45 0,3 0-109-2,0 0-212 2</inkml:trace>
    </iact:actionData>
  </iact:action>
  <iact:action type="add" startTime="30690">
    <iact:property name="dataType"/>
    <iact:actionData xml:id="d10">
      <inkml:trace xmlns:inkml="http://www.w3.org/2003/InkML" xml:id="stk10" contextRef="#ctx0" brushRef="#br1">29659 1972 245 0,'0'0'315'1,"0"0"-173"7,0 0 0 0,0 0-62 0,0 0-29-2,0 0-29 2,5 62 8 0,-5 0 15 0,0 11-7-2,0 11 4 2,0-2-16-1,0-6-4 1,0-11-5-2,0-18-1 3,0-13-7-1,0-17 1 0,0-8-3-2,0-9-1 2,0 0-2-1,0 0-1 2,8-19-1-3,10-13-2 2,-4-2 0 0,2 6 0 0,0 11 0-2,0 3 0 2,-4 6 1 0,4 8 0 0,-3 0 0-2,-6 0 8 2,6 2 9 0,0 31 5-2,-3 7-23 2,-1 5 0 0,-5-2 1-1,-1-8-1 2,-1-6 0-3,-2-7-1 2,0-12-1 0,0-8-21-2,0-2-15 2,0 0-40 0,0 0-51 0,0-2-121 0,0-13-37-2</inkml:trace>
    </iact:actionData>
  </iact:action>
  <iact:action type="add" startTime="31230">
    <iact:property name="dataType"/>
    <iact:actionData xml:id="d11">
      <inkml:trace xmlns:inkml="http://www.w3.org/2003/InkML" xml:id="stk11" contextRef="#ctx0" brushRef="#br1">30388 2290 515 0,'0'0'131'1,"0"0"35"6,0 0-49 2,0 0-86-3,0 0-9 2,0 0 36 0,12 146-6 0,-29-70-7 0,-7 8 5-2,7 6-10 2,-2 0-12-1,-1-11-12 1,2-12-8-1,4-13-7 1,1-18-1 0,3-13 0 0,4-12-1-2,3-9-1 2,-1-2-24 0,1 0-56 0,1-30-104-2,-2 3 2 2,0 0-218 0</inkml:trace>
    </iact:actionData>
  </iact:action>
  <iact:action type="add" startTime="31602">
    <iact:property name="dataType"/>
    <iact:actionData xml:id="d12">
      <inkml:trace xmlns:inkml="http://www.w3.org/2003/InkML" xml:id="stk12" contextRef="#ctx0" brushRef="#br1">30090 2298 447 0,'0'0'128'5,"0"0"30"1,0 0-61 2,0 0 13 0,0 0-34 0,0 0-13-2,43 121-6 2,-21-75 7-1,-2-1-5 2,3-1-3-1,-4-7-2-2,-4-7-26 2,-5-6-15 0,-4-13-11-2,-3-2-2 2,-3-9-5 0,0 0-25 0,0 0-64-2,0-5-59 2,0-9-95 0,0-3-188 0</inkml:trace>
    </iact:actionData>
  </iact:action>
  <iact:action type="add" startTime="31993">
    <iact:property name="dataType"/>
    <iact:actionData xml:id="d13">
      <inkml:trace xmlns:inkml="http://www.w3.org/2003/InkML" xml:id="stk13" contextRef="#ctx0" brushRef="#br1">30841 2212 459 0,'0'0'152'4,"0"0"-81"3,0 0-7 0,0 0-31 1,0 0 14 0,0 0 4-2,-47 36-7 3,23-25-10 1,2-2-14-2,-1-1-4-2,8 3-6 0,5-5 12 1,3 3 3 1,1 2 6-2,6-1-3 4,0 7-2-4,0 3-12 3,0 3-4-2,6-1 0 1,14-2 1 3,0 3 10-5,-1-6-10 1,-4 1 4-1,-5 2-3 2,-3-3-4-2,-7 0-8 4,0-7 0-6,0 2-3 5,0-7-5-2,-14 2-19-1,-15-7-31 3,1 0-45-1,19 0-115-1,2 0-163-1</inkml:trace>
    </iact:actionData>
  </iact:action>
  <iact:action type="add" startTime="32436">
    <iact:property name="dataType"/>
    <iact:actionData xml:id="d14">
      <inkml:trace xmlns:inkml="http://www.w3.org/2003/InkML" xml:id="stk14" contextRef="#ctx0" brushRef="#br1">31115 2383 592 0,'0'0'138'4,"0"0"-22"3,0 0-22 1,0 0-68-2,0 0-6 2,0 0-9 0,31 154-10 0,-31-137-1-2,0-3 0 2,0-3-22 0,0-11-142-2,0 0-279 2</inkml:trace>
    </iact:actionData>
  </iact:action>
  <iact:action type="add" startTime="32614">
    <iact:property name="dataType"/>
    <iact:actionData xml:id="d15">
      <inkml:trace xmlns:inkml="http://www.w3.org/2003/InkML" xml:id="stk15" contextRef="#ctx0" brushRef="#br1">31089 2039 419 0,'0'0'112'7,"0"0"37"0,0 0-67-2,0 0-65 3,0-148-15 0,0 148-2 0,0 0-10-2,0 0-32 2,0 0-141 0,2 0-241 0</inkml:trace>
    </iact:actionData>
  </iact:action>
  <iact:action type="add" startTime="32874">
    <iact:property name="dataType"/>
    <iact:actionData xml:id="d16">
      <inkml:trace xmlns:inkml="http://www.w3.org/2003/InkML" xml:id="stk16" contextRef="#ctx0" brushRef="#br1">31674 2234 468 0,'0'0'85'1,"0"0"34"4,0 0-79 4,0 0-18-1,0 0 23-2,0 0 36 2,-46 83-31 0,14-53-4 0,-3-2-17-2,8-2-5 1,3 6 0 2,10-4-8-2,2 4 6-1,8-2 1 3,4-2-2-1,0 4-5-1,0-4 0 0,13-6-8 1,10-6-6 0,0-5-1 0,2-11-2-1,2 0-15 0,5 0-30 1,2-14-28-1,1-19-24 0,-4 3-25 0,-20 15-100 3,-4 4-125-3</inkml:trace>
    </iact:actionData>
  </iact:action>
  <iact:action type="add" startTime="33200">
    <iact:property name="dataType"/>
    <iact:actionData xml:id="d17">
      <inkml:trace xmlns:inkml="http://www.w3.org/2003/InkML" xml:id="stk17" contextRef="#ctx0" brushRef="#br1">32102 2343 145 0,'0'0'231'3,"0"0"-200"5,0 0 40 1,0 0-23-2,0 0 46-1,0 0-22 2,-57-16-7 1,31 16 0-1,1 3-20 3,4 14 8-6,6 5-11 2,-1 3-2 1,9 0-10-4,1 4-9 4,6-4-7 0,0-5-5 1,0-3 1-2,0-10-5 0,16-4 0 1,4-3-3-1,5 0-1 1,4-17-1-2,-6-13 0 4,-4 5-1-3,-7 8 1 2,-2 2 0-1,-7 13 0 1,-3 2-1-4,0 0 1 0,0 0 0 3,0 0 0-1,0 5 1 2,0 24-1-3,0 1 0 3,0 4 1-3,0 0-1 3,0 3-1-3,0 1-3 4,0-3-24-2,0-5-19-2,0-11-56 2,3-14-59-3,-2-5-74 4,11 0-210-2</inkml:trace>
    </iact:actionData>
  </iact:action>
  <iact:action type="add" startTime="33710">
    <iact:property name="dataType"/>
    <iact:actionData xml:id="d18">
      <inkml:trace xmlns:inkml="http://www.w3.org/2003/InkML" xml:id="stk18" contextRef="#ctx0" brushRef="#br1">32467 1703 380 0,'0'0'123'2,"0"0"-19"7,0 0-22-1,0 0-39 0,0 0 55-2,0 0-18 2,1 200 0 0,-1-94-5 0,0 15-22-2,0 0-20 2,0-8-8 0,0-19-12 0,0-15-9-1,0-14-1 0,0-18-2 2,0-18-1-2,0-15-2-1,0-11-17 2,0-3-49 0,0 0-93 0,0-15-174-2,0-7-82 3</inkml:trace>
    </iact:actionData>
  </iact:action>
  <iact:action type="add" startTime="34310">
    <iact:property name="dataType"/>
    <iact:actionData xml:id="d19">
      <inkml:trace xmlns:inkml="http://www.w3.org/2003/InkML" xml:id="stk19" contextRef="#ctx0" brushRef="#br1">33032 3280 529 0,'0'0'74'4,"0"0"-34"3,0 0 75 1,-194-7-25 0,40 2-7-2,-50 0 35 2,-60 1-24 0,-47 1-31-1,-43 3-14 0,-8-3-36 3,-2-2-9-3,27-7-3 8,20-4-1-11,27 7-35 3,235 4-129-1,25 5-266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4:42.01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5890">
    <iact:property name="dataType"/>
    <iact:actionData xml:id="d0">
      <inkml:trace xmlns:inkml="http://www.w3.org/2003/InkML" xml:id="stk0" contextRef="#ctx0" brushRef="#br0">2792 6233 164 0,'0'0'574'5,"0"0"-439"2,0 0 11 1,0 0-79-2,0 0-13 3,0 0 11-2,0 0 8 2,0-6 14-3,0 6 3 1,0 0-6 1,0 0-1 0,0 0-14-1,0 0-17 0,0 0-16 2,0 0-8-2,0 0-10-1,0 0 3 2,0 0-9 1,0 0 3-2,0 0-3-1,0 0 2 2,0 0 4 0,0 0-4 0,0 0 1-2,0 0-3 4,0 0 1-3,0 0-2 1,0 0 1-3,12 6-11 4,-3-1 8-1,-4 1 1 0,3 0-5-2,-3-1 2 2,-3-5-2 0,-2 3 2 0,6-3-6-2,-6 0 7 1,0 2-8 2,0-2 0-1,5 8 0-3,0-6 0 4,6 5 0-1,1 6 0-1,1-3 0 0,-1 2 0 0,1-4 0 2,-5-3 0-1,0-2 0-3,-1 1 0 4,-1-2 0-1,-1 1 0 0,0-3 0-2,2 0 0 1,-4 2 0 2,4-2 0-1,0 0 0-3,5 3 0 4,0 0 0-1,-4 1 0 0,1-2 0-2,3-2 0 2,-5 1 0-1,3 3 0 2,3-1 0-3,-3 0 0 5,-3-1 0-6,5 3 0 4,-11-5 0-4,7 2 0 3,0-2 0 0,0 0 0 0,5 2 0-2,-2-2 0 2,-2 3 0 1,3 0 0-1,-1-3 0 1,-6 5 0-2,8-1 0 0,-3 1 0 1,-2-2 0-2,1 2 0 3,3-5 0-3,-1 4 0 1,2 0 0-1,-5 0 0 4,5-1 0-2,-6-1 0-1,0 1 0 0,2-1 0 0,-3 1 0 0,1-3 0 1,0 4 0-2,5-4 0 2,-8 3 0 0,3-1 0 0,2 1 0-2,-5-1 0 2,4-2 0 0,0 4 0 0,-3-4 0-2,5 2 0 2,3 4 0 0,0-3 0 0,-6-1 0-2,9 2 0 6,-6 1 0-6,3-1 0 1,-3 0 0 0,2 0 0 0,0 1 0 0,-1 0 0 1,2 2 0-2,0-5 0 2,-3 3 0 0,4 1 0 0,1 0 0-2,-3 2 0 2,1-3 0 0,3 2 0 0,-4 1 0-2,-4-3 0 2,5-1 0 0,-2 1 0 2,-7 1 0-5,6-4 0 3,3 3 0 2,3 2 0-4,0-4 0 0,-2 2 0 1,1 0 0 1,1 2 0-1,0 0 0 0,-5-1 0 1,2 3 0 1,1-7 0-2,-4 2 0-1,-6-2 0 3,8 0 0-1,-8 3 0 1,8-5 0-4,-4 4 0 5,1 0 0-3,3 5 0 2,1-2 0-5,3-1 0 4,4-1 0 1,-6 4 0-2,5-4 0-1,-3 1 0 1,-3 0 0 2,-1-3 0-2,4 2 0-1,-3-2 0 2,-6-1 0 1,6 1 0-3,-3 2 0 1,3-1 0 1,0 2 0 0,-1 0 0 1,4 1 0-4,1-1 0 3,4 2 0 0,-3-1 0 0,-3 0 0-2,-2-1 0 8,0 0 0-10,3-1 0 4,-9 1 0 0,6 0 0-4,-1-5 0 4,-1 6 0 0,-2-4 0-2,0 4 0 1,5 0 0 3,9-1 0-1,1 2 0-3,-1 1 0 2,3 1 0-2,-4-1 0 2,1-1 0-2,-3 0 0 2,-1-4 0 0,-6 2 0 1,0-4 0-2,-1 2 0 3,-8-4 0-5,5 3 0 2,1 1 0-1,-1-4 0 2,2 6 0 1,2-3 0-1,3 2 0 1,4 2 0-4,4 2 0 3,0-1 0-1,5-3 0-1,-6 3 0 2,5-1 0 0,5 3 0 0,-5-1 0-2,-5-1 0 2,3 1 0 0,-6-4 0 1,-5 1 0-4,1 0 0 5,0-2 0-2,-3 3 0 1,-1-5 0-1,3 3 0-4,1 2 0 5,0-2 0-3,-3 4 0 1,11-1 0-1,-4 1 0 4,0 0 0-3,2-1 0-1,-8-3 0 2,-1 0 0 1,2 2 0 0,-6-5 0-3,-2 1 0 3,4 2 0-3,-2 1 0 1,4-3 0-1,-1 2 0 2,-1 3 0 0,5-1 0-1,2 1 0 0,1 1 0 5,-2 2 0-5,-2-1 0 0,9 2 0 0,-4 5 0-2,5 0 0 4,3-2 0-2,-1 2 0-1,-5-4 0 2,-3-2 0 4,-3-3 0-5,3 0 0-2,1 1 0 1,-4 0 0 2,-2-3 0 1,1 1 0-4,-1-1 0 4,1 3 0-2,5 2 0 1,0-2 0-2,4 1 0 2,-6 0 0 0,-3-3 0 0,1 5 0 1,-2-1 0-1,11 3 0-1,-5 0 0 0,3 1 0-2,-5-4 0 4,-4-4 0 0,7 1 0-1,-5 1 0-1,-3 1 0 0,3-3 0-1,-5 2 0 3,2 3 0-4,-3-3 0 4,3-1 0-2,-2-3 0 1,2 0 0-2,-3 4 0 5,-3-4 0-3,5 1 0-2,-1 1 0 0,2 0 0 1,3 1 0 3,2 7 0-4,-1-5 0 1,0 2 0 0,-1-3 0 4,-8-1 0-3,3-6 0-4,-7 2 0 5,5-2 0-3,-4 2 0 2,2-2 0-3,-1 3 0 6,1-1 0-5,0 1 0 2,2-1 0-3,-2 0 0 4,3 0 0-1,0 1 0 0,3 0 0-1,-1 2 0 0,1 0 0 2,-3-1 0 0,3 3 0-2,0-1 0 2,0-1 0-2,5 0 0-1,-5 1 0-1,7-3 0 3,-10 5 0 3,0-4 0-4,6 2 0-2,5 0 0 1,-7 1 0 3,2-1 0-1,1 0 0-2,2-2 0 2,6 7 0 0,7 5 0 3,0-1 0-6,0 2 0 5,-8-4 0-5,-4-4 0 2,1 0 0-1,-2-3 0 2,-2 1 0 3,-1-3 0-4,4-1 0-1,-1 7 0 2,-4-3 0-1,-1-1 0 0,2-1 0-1,0 3 0 4,-3-3 0-4,2-1 0 5,-2 1 0-4,3 3 0 0,-5 1 0 0,9-5 0-1,-4 7 0 2,12 4 0-2,5 3 0 3,3 0 0-2,-2-3 0-1,-8-3 0 3,-6-3 0 2,-2-4 0-4,-11 3 0-2,4-8 0 1,-6 5 0 2,-1-7 0 0,-1 2 0-2,3 4 0 4,5-1 0-2,4 1 0 0,-3 3 0 0,1-2 0-2,2 3 0 1,3 4 0 0,2 0 0 0,0 3 0 0,4-4 0 3,-8 0 0-4,-2-5 0 0,-1-1 0 2,0-1 0 0,-6 0 0 0,5-3 0-3,0 2 0 4,-2 0 0-1,0 2 0 0,7-2 0-2,-1 1 0 4,0 0 0-4,-4 2 0 2,4 2 0-2,0 0 0 3,0 0 0-2,11 10 0 1,-2-3 0-1,4 7 0 0,-2-6 0 4,-6-9 0-4,-5 2 0 1,1-2 0-2,-7-4 0 0,0 5 0 2,0-3 0-2,3 1 0 2,-5 1 0 0,5-1 0 0,3-1 0 1,-5 1 0-2,2 1 0 0,2-1 0-1,-1-1 0 1,1 3 0 1,1-3 0 0,4 6 0 0,-4-6 0-1,1 5 0 0,2 1 0 2,0-1 0-2,3 1 0 2,1 1 0-2,-3-1 0 2,4-3 0-3,-7 2 0 0,6-4 0 1,-5 4 0 2,9 1 0 2,2 4 0-8,-1 3 0 5,-2-6 0 1,-6-1 0-2,3-1 0-2,-5 2 0 3,-2-5 0 0,1 2 0 0,-1 4 0 0,1-5 0-2,2 7 0 4,-4-3 0-4,5 0 0 1,-4 3 0 0,1-3 0 1,4 3 0 2,-6-4 0-2,0 2 0 0,-2-7 0-3,0 1 0 3,-3 3 0-3,0-5 0 3,3 2 0 0,0 2 0 2,0 0 0-2,2 1 0-1,1-2 0-1,-2 5 0 2,2-5 0-3,5 6 0 3,-5-5 0 2,-2-2 0-4,2-1 0 0,-3 1 0 2,-6-1 0 1,3-3 0 0,4 3 0-1,-1-1 0 0,0 3 0-3,1 2 0 2,-1-4 0-1,3 3 0 2,-4-3 0 0,1 4 0 1,3-2 0 0,1 2 0-2,3 3 0 2,2-2 0-5,0 4 0 3,5 3 0 3,8 5 0-3,-1 1 0 0,-3-4 0-3,-2-1 0 5,-5-8 0 0,-1 4 0-2,-1-3 0 2,-4-1 0-1,3 4 0 0,-1-3 0 0,0 1 0-5,3 2 0 6,2 0 0 1,0 1 0-5,-1 1 0 2,0 0 0 1,-7-6 0 1,2 0 0-2,-2 0 0 0,-7-2 0-1,11 5 0 5,-1-1 0-8,0 5 0 6,3 2 0-2,6 3 0 1,-4 3 0 0,7 0 0-2,-5 4 0 3,-2-8 0-2,-2 2 0 2,-2 0 0-4,-1-10 0 4,-1 8 0 0,-2-5 0-1,-1-2 0 0,1-1 0-4,-1 3 0 4,-5-2 0 0,9 4 0 0,-3-4 0 1,9 5 0-2,3 3 0 0,0 9 0-2,0-3 0 3,2-1 0 0,-8-7 0 1,-7-3 0-4,-2-3 0 3,-3-2 0 3,2-2 0-3,0 4 0-2,1 0 0 0,2 2 0 2,0 3 0 0,-3-2 0 0,-1 3 0-2,1-6 0 1,-6-2 0-1,5-2 0 3,-4 4 0-2,1 5 0 3,5 9 0-4,7 0 0 0,-5 0 0 5,-3-4 0-4,-6-10 0 0,2-4 0 1,-8 0 0 0,-1-8 0-4,0-1 0 7,0-1 0-5,3 7 0 1,4-1 0 1,-1 4 0-1,1-1 0-1,-1 0 0 2,-4-4 0 0,6 2 0 0,-5 0 0-1,1-3 0 0,4 5 0 3,-2 3 0-1,1 2 0-3,0-4 0 2,-1 1 0-4,0 0 0 5,-2-3 0-3,0-3 0 3,2 4 0 0,1 0 0 0,-1-1 0-5,1 0 0 2,-1 0 0 3,-1 1 0-1,3-2 0-2,-3-1 0 2,2 0 0 1,-1 0 0-1,-3-5 0-1,1-4 0 0,-4 0 0 1,0 0 0-1,0 0 0-2,0 0 0 4,0 0 0-1,0 0 0-2,0 0 0 2,0 0 0 0,0 0 0 0,0 0 0-2,0 0 0 2,0 0 0 0,0 0 0 0,0 0 0 0,0 0 0-2,0 0 0 2,0 0 0 0,0 0 0 0,0 0 0-1,0 0 0 0,0 0 0 2,0 0 0-3,0 0-38 0,0 0-197 2,-4 0-111 1,-9-17-63-2</inkml:trace>
    </iact:actionData>
  </iact:action>
  <iact:action type="add" startTime="12490">
    <iact:property name="dataType"/>
    <iact:actionData xml:id="d1">
      <inkml:trace xmlns:inkml="http://www.w3.org/2003/InkML" xml:id="stk1" contextRef="#ctx0" brushRef="#br0">4817 4856 666 0,'0'0'278'4,"0"0"-124"4,0 0-6-2,0 0-35 2,0 0-6 0,0 0-11 0,0 0 3-2,0 0 7 2,96-31-4 0,-83 65-13 0,1 30-24-2,7 24-51 2,-1 15-4 0,-7 2-10 0,-6-2 0-2,-1-2 0 2,-6 4 0 2,0-7 0 1,0-6 0-7,0-11 0 4,0-9 0 0,0-16 0-2,0-14 0 3,0-9 0-4,0-16 0 4,-6-10 0-2,3 1 0-1,3-8 0 2,-1 0 0 2,1 0 0-2,0 0 0-2,0 0 0 3,16 5 0-3,33 9 0 2,19 3 0-3,0-6 0 3,2-2 0 0,-6-4 0 0,-5 3 0-1,-1 1 0 1,2-1 0 1,-7-3 0-3,-2 5 0 4,-10-8 0-6,-5 1 0 7,3-1 0-3,-9-2 0-3,5 0 0 2,-12 0 0-1,-2 0 0 4,-8 0 0-3,-10 0 0 0,-3 0 0 0,0 0 0 1,0 0 0 0,0 0 0-2,0 3 0 2,0 4 0 0,0-2-72-2,-11 3-152 2,1-8-114 0,-3 0-169 0</inkml:trace>
    </iact:actionData>
  </iact:action>
  <iact:action type="add" startTime="13149">
    <iact:property name="dataType"/>
    <iact:actionData xml:id="d2">
      <inkml:trace xmlns:inkml="http://www.w3.org/2003/InkML" xml:id="stk2" contextRef="#ctx0" brushRef="#br0">6367 5777 747 0,'0'0'169'6,"0"0"-6"1,0 0-100 1,0 0-34 0,0 0 12-2,0 0 25 2,42-15 18-2,-55 19-7 2,-16 22-22 0,-12 10-2 0,6 7 1-1,-4-2-17 0,6 2 1 3,5-2-8-4,12 2 4 0,9-1-6 2,7-3 3 0,0 3 2 0,18-5-16-2,28-6-1 2,0-6-5 0,2-10 8 2,-7-14-4-5,-5-1-13 5,-7 0 0-3,-4-13-1 1,-7-24-2-2,-6-2 0 2,-9-6 1 0,-3-5-6-1,0-1 0 0,-6 9-18 1,-18 5-22 1,-8 12-50-3,-9 11-50 2,-10 11-60-1,31 3-87 1,0 0-625-1</inkml:trace>
    </iact:actionData>
  </iact:action>
  <iact:action type="add" startTime="13951">
    <iact:property name="dataType"/>
    <iact:actionData xml:id="d3">
      <inkml:trace xmlns:inkml="http://www.w3.org/2003/InkML" xml:id="stk3" contextRef="#ctx0" brushRef="#br0">5971 6332 769 0,'0'0'194'5,"0"0"-37"3,0 0-76 0,0 0-18 0,0 0 8-2,0 0-19 3,164 163 7-2,-144-111-15 0,6 10 1 0,-4 0 4 1,-3 9-5 0,-3 0-14-2,-3 4-8 3,-5 3-2-2,1-2-4 1,-4 0 0-1,-3-6-5 0,-2-8 4 3,3-6-5-2,-1-4 3-2,-2-10-7 5,3-7 5-2,1-10-7 0,-4-8 2-7,0-9-4 5,0-8-2 2,4 0 0-3,-4 0 0 0,0 0 0 2,0 0 1 0,0 0-3 0,0 0 2-2,0 4-1 2,0-4 0 0,0 0 1 0,0 0-1-2,0 0-3 2,0 0-1 0,0 0-15 0,0 0-10-2,0 0-23 2,-18-15-12 1,-9-20 47 1,-3-4 15-3,-3-10-3 1,8-1 3-4,-1-1 2 5,0 9-1 0,6 3 1-5,5 13 1 4,6 15 0 3,2 3 0-4,7 8 0 1,0 0 1-3,0 0-1 2,0 0 4-1,0 0 27 2,0 0 28 0,0 15 10 0,0 21-27-1,20 9-28 0,4-1 20 1,5 1-4 0,-5-3 6 1,7-3-11-2,-2 1 2 2,-3-6-3-3,-2-7 0-1,-6-1 2 3,-2-9-20 0,-6-9-6 2,-4-2 0-2,-2-6 0-2,-4 0 0 0,3 0 0 2,4 0 0-2,13 0 0 2,7-27 0 1,6-12 0 1,-3-4 0-4,7-8 0 3,-6-5 0-2,-2-1 0-2,-2 9 0 2,-12 14 0 3,-10 17 0-4,-1 10 0 1,-4 4 0-1,0 3 0 2,0 0 0 0,0 0 0 0,0 0 0-2,0 0 0 2,0 0-111 0,-4 0-117 0,-3 0-110-2,-5 5-314 2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4:42.01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5" units="cm"/>
      <inkml:brushProperty name="height" value="0.055" units="cm"/>
    </inkml:brush>
  </inkml:definitions>
  <iact:action type="add" startTime="7064">
    <iact:property name="dataType"/>
    <iact:actionData xml:id="d0">
      <inkml:trace xmlns:inkml="http://www.w3.org/2003/InkML" xml:id="stk0" contextRef="#ctx0" brushRef="#br0">5509 8346 1 0,'0'0'41'4,"0"0"-14"4,0 0-1-2,0 0 4 2,0 0-15 0,0 0-3 0,0 0-2-2,-29-17 26 2,29 14 23 0,-3 3 0 0,3 0 25-2,0-3-18 2,-2 3-12 0,2 0-32 0,0 0-14-2,0-2-3 2,0 2-3 0,-3-3-2 0,3 1 1-2,0 2-1 2,-4-3 2 0,4 3-2 0,0 0 0-2,0 0-2 2,0 0-4-1,0 0 6 2,0 0 0-3,0 0 6 2,0 0-1 0,0 0 4 0,0 0 1-2,0 0 9 2,0 0 12 0,0 0 4 0,0 0-5-1,0 0-1 0,0 0-3 1,0 0 2 0,0 0 12-2,0 0-5 2,0 0-3 0,0 0-15 0,0 0-13-2,0 0 4 2,0 0 14 0,0 0 3 0,7 0-5-2,-2 0 17 2,3 0-16 0,-3 0 6 0,2 5-1-2,2 3-15 2,-2-2 4 0,0-3-1 0,2 2 3-2,-5-2 11 2,3 0-5 0,-1 4 1 0,4-3 5-2,1-1-13 2,-4 3 7 0,4 0-4 0,-2-1 5-2,0 3-2 3,2 1-13-2,4-1 4 2,-6-3 2-4,-1 2 2 3,2-2-7 0,1 0 4 0,-4 5-5-2,6-5 6 2,-3 1-7 0,3-4 0 0,-6 2 9-1,6-1-10 0,3-3-3 4,-6 8 5-5,3-3 3 0,-1-1-9 2,-2 9 5 0,0-5-2-1,3-2 3-1,-1-1-1 3,-8 1-3-1,6-4 4 0,-2 2 0-3,-1-4 2 3,6 3-5 1,-3 2 1-2,6 1-2 0,-9 1 6 1,6 3 2-1,0-3-7 2,-2-1-3-3,-7-2 6 1,5-2 3 2,-8 1-1-2,9 1 3 0,-1 1-5 0,3-2-4 1,1-1-3 1,0 5 4-4,-3-3 12 4,3 2-6-2,-3-1-8 2,3-1 7-2,-6-2-7 1,-1-2 1 1,-2 4 2-2,-1-4-1 0,5 3 4-2,5-3-8 4,0 4-2-1,-3-1 0-2,6 3 0 1,-3-2 1 3,-2 3 3-4,2-4-5 3,-2 0 3-2,2-1 0 1,-6-2-1 0,-1 0 1-1,-2 0-1-1,-4 0 1 1,0 0 1 2,0 0 4-4,0 4-5 3,0-4 1 0,0 0 2 0,0 0-3-2,3 0 6 2,-3 0-5 0,0 0 5 0,0 0-4-1,0 0 1 0,4 0 2 2,8 2-2-2,-1-2-2 0,2 3-1 0,1 0 1 1,-7-3-2 1,6 3 0-3,-3-3-1 3,-4 2 0-2,1 2 1 3,-1-4-1-3,4 2 3 0,-3-2-2 0,6 2 0 0,-1-2 0-2,4 4 4 5,0-1-4 0,1 2 0-3,2-3 0-3,-5 1 0 4,2 4-1 0,6-6 2-1,-6 3-2-1,3-2 1 2,-2 4 1 1,1-2-2-2,-8-1 3 0,3 1-3 1,0 2 3 14,0-3-3-22,0 2 1 0,-4-1 3 7,-1-1-3 4,3-1 2-4,-6-2-2-2,7 3 2 3,0 2-1-1,2-2-1 1,8 6-1 0,-6-4 1-1,4 2-1 3,0-2 1-3,-4 0-1-1,3 1 1 2,-1 0 1-2,2-1-2 6,-1 1 0-6,-2 0 2 2,6-1 0-3,-2 3-2 4,3-3 0-4,5 5 0 8,-3-5 2-7,-1 5-1 0,-8-6 0-1,2 1 0 3,-1 1 1-1,0-2-4 2,0 1 1-2,1-3 1 2,0 2-1-2,-4-2 2-1,0 1-1 0,4 1 1 3,1-4-1 2,-3 8 1-4,2-3-1-3,2 0 1 4,-4-1-1 0,2-1 2 0,-8-3-1-2,10 2 1 3,-2 1-2 0,2-1-1-4,0 4 1 4,5 0 3-2,3 2-2-1,-5-3-2 3,0 2 1-3,-1-2 0 1,-6-2-2 1,6 4 3 1,-7-5-1-4,2 3 0 4,5 1 0-1,-6 0 1 3,9-1-1-6,-8-2 0 2,8 2 0 1,-7-2 2-1,0 2-2 0,-1-1 0-1,-5-1 0 3,2-1-1-4,-2 1 3 3,3-3-1 2,-2 2 1 1,-1 1-2-6,2 0 0 0,4-3 0 3,-2 4 0-1,2 1 1 2,-5-3-1-4,2 2 0 4,-1-2 1-1,1 2 0 2,1-4-2-4,2 3 1 1,-1-3 0 0,5 4 0 2,-3 0 0-5,3-2 0 8,-3 1 0-5,1-3 0-1,-1 4 1 1,-4-4 2-1,4 5-2 3,1-5-1-4,2 2-1 4,1 1 1-1,5 0 0 2,-5 2 2-2,0-2-3-3,8 3 2 2,0-1 3 1,0 3-3 0,-5-1 4-3,2-2-2 4,-1 1 3 2,-3 0 3-5,4-1-6 2,-2 1 3-3,2 0-4 3,2 1 3-2,2 2-3 1,6-4 1 2,-10 2 0-2,3-2-3-1,-4 0 2 5,-4 2-1-4,1-2-1 1,-5 1 2 0,0-4-2-4,-1 5 1 5,-3-7 1 1,9 7-1 0,-5-4-1-5,8 4 1 2,5 0-1-2,0 5 0 4,5-1 0-3,-2 3 1 2,3-4 0 0,-1 5-1 0,-2-7 2-3,-4 3-2 3,3-2 4 1,-2 3-4-1,2-3 0-1,3-1 0-1,-6-6 1 4,-2 3 0-2,-1 1 0-2,-7 0-1 2,1 2 3-1,-3-2 0 0,-1 0-3-1,6-1 3 3,-6 1-4 0,5 0 1 0,-3-1 0-2,5 1 0 0,1 1 2-1,1 3-3-1,1-5 3 4,1 5-3-1,-1-8 1-1,-1 0 0 0,-5 1 0 6,3 3-3-8,-1 0 5 3,-4-1-2-1,4 1 0-2,0-4 1 2,-5 5-1 2,8-2 1-1,-4 3-1-2,-1 1 1 3,2-4-1-2,4 3 0-1,1-2 4 4,-3 0-4-2,-1 2-3 0,-2-1 3-2,1-3 3-1,0 5-3 4,2 2 0-1,1-5 0-2,-2 1 0 1,4 0 0 2,4-2 0 2,-4 7 0-4,3 0 0 0,4-2 0 1,-1 1 0-4,3-4 0 8,-3 6 0-8,0-2 0 4,4 0 0-2,-7 1 0 0,5-4 0 5,-4 1 0-4,1 2 0 0,-4-4 0 0,3 3 0 0,-5-3 0 1,2 3 0-1,-1-1 0 2,-2 1 0-3,11-2 0 1,-6 1 0 1,6 0 0 0,-5 0 0 0,1 4 0 2,1-2 0-3,1 1 0 1,5-1 0-4,-1-3 0 5,-3 3 0-2,-2 2 0 2,3-6 0-5,2 5 0 5,-1 1 0-1,4 2 0 0,-1-1 0 0,-2 2 0 0,2 1 0 0,-2 0 0-4,0 0 0 4,-2 3 0 0,-2-3 0 0,2-4 0 0,5 4 0-3,-3-2 0 4,2 4 0-2,-2-2 0 2,4 3 0-1,2-2 0-1,10 3 0 2,4 2 0-3,-2 1 0-1,2 2 0 7,-4-1 0-6,-5-1 0-1,0-5 0 2,-11-2 0 2,-5-4 0-1,3 2 0 0,-7 2 0-2,7-4 0 2,-1 1 0 3,-2-4 0-4,5 3 0 0,6 1 0 0,6 6 0-2,3-1 0 2,8 3 0 1,-5 1 0 1,2 2 0 1,0 2 0-3,-2-3 0 0,-11 1 0-2,2-5 0 2,-7 3 0 2,-2-6 0 0,5 2 0-3,-4-2 0 2,0 1 0-1,-1-1 0-2,-11-4 0 4,6 6 0 1,1 1 0-4,2 3 0 0,-3 3 0 2,0-2 0-1,5 4 0 2,-2 2 0-4,-3-1 0 8,0-3 0-7,-11-4 0 0,-5-3 0-1,4 2 0 3,0-5 0 1,1 7 0-2,-1-4 0 1,7 6 0-1,5 2 0 1,-7-5 0 0,3-3 0-2,-9 1 0 1,3-7 0 2,-2 7 0-1,0-3 0 0,18 8 0 1,-4 1 0-4,-2-4 0 3,0 1 0-3,-5-9 0 6,-2 2 0-4,-2 0 0-1,-2-6 0 0,-12-1 0 5,-6-7 0-6,2-2 0 1,-9 0 0 2,3 0 0 1,-3 0 0-1,0 0 0-1,1 0 0-1,-1 0 0 2,0 0 0 0,3 0 0-1,-3 0 0 0,0 0 0 1,0 0 0 0,0 0 0-2,0 0 0 2,0 0 0 1,0 0 0-2,0 0 0-1,0 0 0 2,0 4 0 0,0-4 0 1,0 3 0-2,0-3-69-1,0 2-64 3,0-2-92-2,-7 0-77-1,-5 0-142 2</inkml:trace>
    </iact:actionData>
  </iact:action>
  <iact:action type="add" startTime="12096">
    <iact:property name="dataType"/>
    <iact:actionData xml:id="d1">
      <inkml:trace xmlns:inkml="http://www.w3.org/2003/InkML" xml:id="stk1" contextRef="#ctx0" brushRef="#br0">5942 9217 623 0,'0'0'188'4,"0"0"-14"5,0 0-74-4,0 0-58 3,0 0-3 0,0 0 0 0,39 197 5-2,-39-130 24 2,0 1-5 0,0 2 7 0,0-3-18-1,0 1-4 0,0-4-5 1,0 2-10 0,0-8-5-2,0-2-11 2,0-7 0 0,-7-8-8 0,-2-4 0-2,5-12-4 2,-2-8 9 2,6-8-3-3,0-7-5-1,0 1 0 1,0-3 8 1,0 3 9 0,0 0-1-2,0-3 7 2,0 4 4 0,6-4-1 0,32 2-11-1,17-1-7 1,1-1-3 1,9 0-7-2,2 0 6-2,3 0 1 4,1 0 16-1,3 0-7 0,-8 4 5-3,-2 4-22 4,-7 4-3-2,-17-4 0 4,-4-3 0-8,-8 2 0 5,-8-5 0 1,-4-2 0 0,-10 0 0-2,1 0 0 0,1 0 0 2,5 0 0-3,3 0 0 0,-1 0 0 1,1 0 0 1,3 0 0 1,-6 0 0-4,-1 0 0 4,-3 0 0-2,-5 0 0 1,-4 0-23-2,0 0-34 2,0 0-16 1,0 0-41-1,0 0-21-3,0 0 16 3,0-14-92 1,0-2 44-2,0 7-76-1,0 2-118 4</inkml:trace>
    </iact:actionData>
  </iact:action>
  <iact:action type="add" startTime="12732">
    <iact:property name="dataType"/>
    <iact:actionData xml:id="d2">
      <inkml:trace xmlns:inkml="http://www.w3.org/2003/InkML" xml:id="stk2" contextRef="#ctx0" brushRef="#br0">7300 10052 178 0,'0'0'422'6,"0"0"-222"0,0 0-38 2,0 0-62 0,0 0-40 0,0 0-26-2,80-26-6 2,-80 26-7 0,0 0 7 0,0 0 9-2,0 0-4 2,-28 4 7 0,-3 14-6 0,-3 7-6-2,2-1-10 3,3 4 1-2,2 3-7 2,4 6 4-3,7-2 0 1,3 3 5 1,5-7-1 0,8-4 3 0,0 3 2 3,0-10-6-6,13 4 1 6,15-8-9-8,11-1 1 5,-6-4-8-1,-2-9 4 0,5-2-1 2,-11 0 9 0,-5 0-10-4,3 0-5 3,-7-24-2-3,0-10 1 4,-12-6-2 2,-4-5-1-4,0 1 3 1,0-1-3-3,0 2-3 2,-18 15-21 0,-3 6-12-1,-6 8-25 2,-7 8-71 1,19 6-61-1,0 0-150-2</inkml:trace>
    </iact:actionData>
  </iact:action>
  <iact:action type="add" startTime="20528">
    <iact:property name="dataType"/>
    <iact:actionData xml:id="d3">
      <inkml:trace xmlns:inkml="http://www.w3.org/2003/InkML" xml:id="stk3" contextRef="#ctx0" brushRef="#br1">5704 8211 129 0,'0'0'80'2,"0"0"0"5,0 0-35 2,0 0-7-1,0 0-15-1,0 0 13 0,0 0 9 1,0 0 3 0,-43-26 5-2,43 26-7 2,0 0 13 0,0 0-7 0,0 0-1-2,0 0-3 2,0 0 7 0,0 0-6 1,0 0-4-4,0 0-15 3,0 0-1 0,0 0-9 0,0 0-4-2,9 0 2 2,2 0 3 0,5 0-6 0,4 0 0-2,4 0 11 2,-4 0-8 0,6 0 2 0,-3 0 4-2,-4 0-3 2,-5 0 5 0,1 0-5 0,1 0 2-2,0 0-10 2,7 0 4 2,-6 0 1-2,7 0-1-3,-4 0-10 2,5 0 4 1,1 0 7 2,0 0-4-1,1 0-3-4,-4 0-2 4,1 0-1-2,-3 0-1-1,-5 0 2 0,-3 0-7 5,3 0 6-5,-1 0-3-1,2 0-2 4,6 0 3 2,-1 0 3-4,1 0-2-1,2 0-1 2,-2 7-1-2,5-5-3 3,-2 4 4-5,0-1-4 5,-1 1-2-2,4-3 2 2,-6 0-1-3,4 0 1 2,-1-1-2-1,-2-2 6 1,-4 4-2 0,0-4 9 2,-2 0-5-3,-4 0 2 1,9 0-4-3,-4 0-2 3,3 1 1-1,0 2-4 1,1 4 1 0,-4-2-1-2,2 0 2 1,0-1-2 3,-2-1 3-5,4-1-3 4,-2 1 2-2,0-3 0 2,2 2 0-1,-3 2 0-2,3-2-2 3,-2 2-1-2,2-2 2-2,-1 3 2 2,-4-1-1 3,0 1-6-3,5-1 4 1,-4 0-1 1,7 2 1-4,-1 1-1 3,-2-2 0-3,3 3 2 4,-4-3 0-1,-6 4-2 1,1-6 3-5,-1-1-2 4,-3 1-2 1,0 0 2-1,0-1 0 0,3 3-1 0,-1-1 1 0,-1-1-1-2,-2 0 2 1,-4-3 1-1,1 3-1 4,-2 3-3-4,1-5 1 0,0 3 0 2,-3-4 1 0,5 3 0 0,-4 0 0-2,4-3-1 3,0 2 5-2,-3-2-4 2,0 0 2-4,-1 4-3 3,-3-4 0 0,-3 0 0 0,4 0 0 0,-4 0 0-2,3 1 1 2,-3-1-3 1,6 0 4-3,1 0 1 2,-2 4-1-1,6-4-3 1,-2 0 1-2,-3 3 0 2,4-3 0 2,-7 0 0-2,0 0-1-2,-3 0 0 3,0 0-2-3,1 0-9 3,8 0-24-5,-5 0-56 4,-1 0-104 1,-3 0-100-1</inkml:trace>
    </iact:actionData>
  </iact:action>
  <iact:action type="remove" startTime="23650">
    <iact:property name="style" value="instant"/>
    <iact:actionData xml:id="d4" ref="#d3"/>
  </iact:action>
  <iact:action type="add" startTime="23676">
    <iact:property name="dataType" value="strokeEraser"/>
    <iact:actionData xml:id="d5">
      <inkml:trace xmlns:inkml="http://www.w3.org/2003/InkML" xml:id="stk4" contextRef="#ctx0" brushRef="#br2">13433 12528 629 0,'0'0'92'29,"0"0"-5"-29,0 0-11 0,0 0-42 0,0 0-29 3,0 0-5 5,0 0-2 0,-2 73-28 0,-6-70-164-2,3-3-396 2</inkml:trace>
    </iact:actionData>
  </iact:action>
  <iact:action type="add" startTime="26774">
    <iact:property name="dataType"/>
    <iact:actionData xml:id="d6">
      <inkml:trace xmlns:inkml="http://www.w3.org/2003/InkML" xml:id="stk5" contextRef="#ctx0" brushRef="#br1">5672 8183 114 0,'0'0'72'4,"0"0"25"4,0 0-38 0,0 0 1-2,0 0 7 2,0 0 9 0,0 0 0 0,-2 0 10-1,2 0-12 0,0 0 7 2,0 0-22-2,0 0-13-1,0 0-4 2,0 0-10 1,0 0 7-2,0 0 5-1,0 0 5 3,0 0 2-1,0 0-1-1,0 0-5-1,0 0-13 2,0 0 2 0,0 0-13 0,0 0 3-2,0 0-13 2,0 2-4 0,4 3 15 0,3-1 2-2,2 2-13 2,4-1-3 1,0 1 9-2,0 0-9-1,-1-3 1 2,-4-1 0 0,2 2-1-2,1-3 3 2,-4-1 1 0,3 3-8 0,3 1 4 0,0 1-1-2,4 3-1 2,7-1 2 0,-4-2-1 0,3 3 3-2,-5-2-2 2,5-1-1 0,-6 4-5 2,2-5 0-5,-2 4 3 3,2-6-4 1,-4 5 7 1,1-2-7-6,1 0 7 5,3 3-2-1,3 1-1-1,4 2-4-3,-3 0 0 5,5 0 2 2,-7-2-2-4,1-1 2-2,3 1-1 2,-3-3 3 0,5 1-4 2,-8 3 1-4,9-3 2 3,-3 3-1 4,-1-3 1-6,4 3-3 3,-9-7 2-4,8 7-1 2,5 2 1 1,3-2-1-1,2 7-2 4,0-5 0 1,-2 2 0-11,0-3 1 4,-2 1-1 5,-4-5 0-4,3 6 2 4,-9-8-4-7,0 0 4 5,2 3-1 1,0-5 1-2,-2 6-4 0,3-3 4 1,-1-4-2 1,2 5 0-2,-2-7 0 0,-2 4-1 0,5-1 3 2,-1 3-2-2,4-2 0 0,-3 6 0 2,7-1 0-4,-4-1-1 2,-3-5 1 3,0 3 0-1,-10-4-1-4,4-2 1 4,-6 0 0-5,-2 2 1 6,-2-2 1-4,0 4 1 2,-3-4-3-2,0 3 1 2,0-1 3 1,4 1-4-4,1-3 3 4,1 2-6-1,3 1 8 0,-1 2-6-2,2-2 2 1,2 1-1 2,-5 2 0 1,6-4 0-4,-2 2 1 3,-1-1 1 0,0-1-2-5,3 0 0 4,1 4 7-1,-4-3-6 3,6 2 4-4,-1-1-5-1,6-1 0 2,0 2 2 1,4 0-2 4,-1 2 3-5,4 0-2 1,-3-1 1-2,6 0 0 0,-5 2 0-1,-3-2 0 4,6 0-2-2,-7 2 0 4,7-3 1-5,-2 4 1 1,-4-1-2 1,-1 0 1-2,0-1 0 3,1 0 1-1,-3 3-1-1,1-3 3 0,-2 3-3 0,-2-5-1-1,2 3 0 3,-4-1 0-2,0-2 0 2,-1 0 1-2,1 2-2-1,5-6 3 5,-1 3-2-6,-1-1 1 1,5 2-1 5,-5 0 0-3,7 1 0 0,-6 0 0-3,7-1 1 2,0 0-2 0,5 2 2 3,-1 1-1-1,2-1 1 4,-1 0 1-12,-1-1-2 5,1 0-1-1,0-5 1 3,-7 3 1 1,0-1-1-1,1 0 1 0,-2-1-1 0,6 1 3-1,2 2-2-2,2-1 2 2,1 1-2 2,-2 0-1-1,3 5 1-2,2-3 0 2,0 3 1 0,-1 1-1 0,5-2 1 0,-6-2 4-3,7 1-3 4,-9-2 6-1,-2 0-6 0,-8 3 0 2,-2-5-1-5,2 3-1 3,-1-2 2-3,0 1-3 3,4 1 1 2,-2-1-1-2,0 4 2-2,3 1 1-1,2-2-5 6,1 1 3-4,1-2-1 0,-1 1 0-1,4 0 1 1,1 0-2 2,0 1 2-2,1 2-1-1,6-2 1 2,-7-1 0 1,7 3 1-3,-7-4-3 2,-1 2 2-1,-5 0-1 2,2-5 2 1,-4 1-2-3,-2-4 2 2,-3-2-2-2,1 4 7-2,-5-1-5 0,5-3 0 4,6 2-1 1,2 4 0-3,2-1-1-1,1 0 1 3,-1 2 1-2,1 2-2-1,-2-1 7 3,0-1-4-4,1 3 3 3,8-5-4-2,3 6 2 6,-2-3-2-6,2 1 1 2,-4-1 1-3,3 1-3 3,2 2 2 0,1 0-3 3,1 1 6-4,4-5-3-1,-2 6-1 0,-7-9 0 2,8 9-1-3,-4-3 0 4,4-2 0-1,-4 4-1 2,-5-4 1-4,0 3-3 2,-8 2 4-2,6-6-6 1,-5 3 6 0,-6-7-2 1,-2 4 0-1,-1-2 1 2,-2-1-3 1,6-3 4-5,-6 3-5 2,8-1 6 2,2 5-3-4,1 1 2 6,7-4-2-4,-2 4 0-1,2-1 1 1,-1 1-1 0,-3 0 0 1,-1 1 0 0,2-2 2 2,-4 1 0-4,2-1-2 1,-3-2 5 0,1 0-5-2,-4 0 2 7,4-2-1-6,2 3 2 1,5 4-2-2,-7-5 0 5,8 1-1-3,-7 3 1 3,5-5 3-3,0 3-3-1,-7-5 0 1,-4 2-1 0,-10-1 0 0,3-1 0 4,-7-1 2-4,-2 1-4 0,-4 1 5-3,-5-3-4 5,10-1 2-2,-4 7 0 2,9-5 0-4,1 3-2 4,8 1 1-1,4 1 0 0,0 0-1-3,2 3 2 5,0-3-2-4,4 1 2 4,6 7 1-4,5-1 1 0,5 4-4 3,0-3 2-2,-3 0-1 0,-6-1 0 1,-3-1-1 0,-6-4-1 0,-2 2-1-1,-3 0 3 0,1-2 0 4,-2-3-1-4,-7-1 1 1,2-2-1-3,-1 2 1 1,5 4-1 3,-2-1 1 2,3-3 0-5,0 5-1-1,8-5 3 4,0 5-3-2,1-6 4-1,-3 1-5 2,-1 1 2 0,-4 1 0-2,-6 3 1 2,2-3-1-1,0 1 0 5,-10-3 0-7,-2 0 1 4,-2 2-1-1,-1-2 2-2,0-3-2-1,-5 1 0 2,3 3 0 2,-2-3 0-2,1 2 0-1,-5-2 0 3,9 0-1-1,0 4 3 3,-2-5-3-4,2 0 3-1,-6 1-3 1,-1 0 1 0,-3 0 0-2,0 1 0 4,2-2-1-2,-1-1 1 2,2 3 0-4,5-1 1 3,-3 0 0 1,-2 3-1-1,2-6 1 2,-4 5-2-3,4-2 1-1,0-3 0 4,-2 3 0-7,2-1 1 5,-1 3-3 0,2-2 4 0,-2 4-2-2,7-2 3 1,-1 1-6 1,4 2 3 1,7-3 0-1,-4 5 0 0,-1-7 1 0,-4 1-2-2,-5 0 2-1,0-2-2 4,-4 1 3-2,-8 1-2 1,3-4 0-2,-2 1 0 4,0-1 0-2,8 4 0 2,-7-4 0-6,3 0 0 4,3 2-3-2,-1-2 6 3,5 0-3-3,-3 0 0 3,-1 0-1 1,0 0 0-4,-6 0 0 0,-4 0 1 1,1 0 0 2,-2 0 0-2,6 0 0-1,-6 0 0 1,-1 0 3 3,0 0-5-2,1 0 2-1,-1 0 0 1,2 0-1-1,-5 0 0-1,7 0 0 0,-3 0-2 4,-2 0-18-4,-3 0-71 2,0 0-91-2,0 0-89 2,-3-2-215 0</inkml:trace>
    </iact:actionData>
  </iact:action>
  <iact:action type="add" startTime="30592">
    <iact:property name="dataType"/>
    <iact:actionData xml:id="d7">
      <inkml:trace xmlns:inkml="http://www.w3.org/2003/InkML" xml:id="stk6" contextRef="#ctx0" brushRef="#br1">6477 8092 4 0,'0'0'274'4,"0"0"-105"2,0 0 14 2,0 0-4 0,0 0-7 0,0 0-46-1,0 0-27 0,0 0-5 1,0 0-7 0,0 0-13-2,0 0-13 2,0 0-1 0,0 0 3 0,0 0-14-2,0 0-4 2,0 0-8 0,0 0-7 0,0 0 2-2,0 0-3 3,0 0 1-2,-10 0-4 1,-8 0 14-2,-8 10-23 2,-4 1 9 0,-3-5-3 0,-8 3-5-2,0-4-18 2,-2 0 0 1,-1 2 0-2,5-6 0 4,2 2 0-8,0 1 0 10,1-2 0-2,4 1 0-9,-4 2 0 6,3-2 0-2,-4 1 0 2,11-4 0-4,5 2 0 5,9-2 0-1,10 0 0-1,2 1 0-1,0-1 0 2,0 0 0 0,0 0 0 0,0 0 0-2,0 0 0 2,0 0 0 0,0 0 0 0,0 0 0-1,0 0 0 0,0 0 0 1,0 0 0 0,0 0 0 0,0 0 0-2,0 0 0 3,0 0 0-1,0 0 0-3,0 4 0 4,0-4 0-2,0 0 0 2,0 6 0-4,22 5 0 4,14 6 0 2,18 6 0-4,13 4 0 1,-3 3 0-1,5 8 0-2,8 5 0 2,-13-5 0 2,-8-3 0-2,-15-9 0 1,-11-2 0-2,-1-8 0 2,-8 2 0 0,-1-7 0 1,-4-3 0-2,-5 1 0-2,2-1 0 3,-2-1 0-1,-6-6 0 1,3-1 0-1,-8 4 0 0,0-1 0 1,3-3 0 0,-3 0 0-2,0 0 0 2,0 0 0 0,0 0 0 1,0 0 0-4,0 0 0 3,0 0 0 0,0 0 0 0,0 0 0-2,0 0 0 2,0 0 0 0,0 0 0 0,0 0 0-2,0 0 0 3,0 0 0-2,0 0 0 2,0 0 0-4,0 0 0 3,0 0 0 0,0 0 0 0,0 0 0-2,0 0 0 2,0 0 0 0,-24 0 0 1,-3-8 0-4,-5-7 0 4,15 6 0-1,6 3 0-1,6 4 0-1,-3-3 0 2,8 5 0 0,0 0 0 0,0 0 0-2,0 0 0 3,-1 0 0-2,1 0 0 1,-3-2 0-2,3 2 0 3,0-4 0-2,0 4-10 1,0 0 1-2,-9-3-5 2,-8-8 1 1,-11-3-3-1,-11-6 13-1,-4-3 1 2,6 4 4-2,1 2-4 1,7-3 1-2,10 8 0 0,2 5 1 5,10 4 0-4,2 0 0-3,-9-6 1 6,-12-4-2-3,-12-4 2 2,-2-3-2-5,3 3 4 5,4 3-4-1,5 3 1 1,8 0 0-3,4 0 0 1,6 4 0 1,7 4 0 1,3 3 0-2,0 0 3 1,0 0-2-2,0 0 2 2,0 0-3-3,0 0 0 3,0 0 0 0,0 0 1 0,0 0 1-2,0 0-2 3,0 0 0-2,0 0 1 2,0-5-4-4,-11-8 4 3,-2-4-2 1,-3 2 0-2,4 1 1 0,8 11 0 1,4 3 0 0,0 0 0-1,0 0 2-1,0 0 4 2,0 0 0 0,0-4 5 0,0 1-4 0,20-4-6-1,16-1 0 3,8 2 0 0,5 3 0-5,12 2-1 0,3-3 2 3,5 1-1-1,1 1 14-1,-9-6-9 3,-8 4-6-1,-12 1 0 0,-15 1 0 1,-13 2 0-2,-10-4 0 2,-3 4 0-3,0 0 0 0,0 0 0 0,0 0 0 2,0 0 0 0,0 0 0-2,0 0 0 2,0 0 0 0,-3 0-6 0,-26 0 1-2,-12 0 5 5,-9 6-1-3,0 1 3-1,4-2-3 1,-2 0 3-3,8-2-4 2,-2 5 2 5,10-4 0-6,0 1 0-1,-4-3 0 3,4 1 0 3,-9 0 0-6,-1 1 0 1,4-2 1 2,5-2 0-1,5 1-1 0,10-1 0 1,7 4 0-1,9-4-1 1,2 3 1-2,0-3-1 3,0 3 1-2,0-3 0 1,0 0 6-2,0 2-5 2,0-2 3 0,0 5-4 1,0-3 0-1,5 9 0-2,23 6 0 5,8 5 0-5,8 3 0-1,-4-1 0 2,1-2 0 2,-5-3 0-1,-6-5 0-3,-1 0 0 3,-5-1 0 0,-3-1 0 0,3 5 0-1,5-2 0 3,-5 2 0-3,2-4 0 1,-8 2 0-1,2-6 0-1,-1 6 0 1,-3 0 0 1,-5-7 0 0,0-2 0 0,-9-3 0 0,-2-3 0-1,0 0 0-2,0 0 0 4,0 0 0-2,0 0 0 1,0 0 0-2,0 0 0 2,0 0 0 0,0 0 0 1,0 0 0-3,0 0 0 2,0 0 0-1,0 0 0 1,0 0-6-2,-20-3-11 2,-26-20 15 1,-17-7 2 2,-5-8 0-5,-4 4-1 3,1-1 0-4,7 1 0 1,7 4-1 3,20 10 1-3,9 5 2 1,9 3-2 1,9 7 0 0,3 0 1 0,4 1 0-2,-3 1 0 3,6 3-1-4,-1 0 2 4,1 0 0-2,0 0-1 1,0 0 3-2,0 0 0 2,0 0-4 0,0-1 2 0,0 1-1-2,0 0 2 2,0 0-1 0,0 0-1 0,0 0-2-2,0 0-10 2,0 0-32 0,7 0-58 0,26 0-176-1,-12 0-30 1,5 1-429 0</inkml:trace>
    </iact:actionData>
  </iact:action>
  <iact:action type="add" startTime="34002">
    <iact:property name="dataType"/>
    <iact:actionData xml:id="d8">
      <inkml:trace xmlns:inkml="http://www.w3.org/2003/InkML" xml:id="stk7" contextRef="#ctx0" brushRef="#br1">7902 8124 797 0,'0'0'177'5,"0"0"-55"4,0 0-42-3,0 0-43 2,0 0 16 0,0 0 34 0,0 0 35-2,20-20-31 2,-20 20 2 0,3 0-20 0,-3 11-19-2,0 15-17 2,0 10-5 0,0 1-2 0,0 3-8-2,0-3-1 2,0-12-12 0,0-3-2 0,0-12-4-2,-3-1-3 2,-4-9 1 0,4 0 1 0,0 0 0-2,0 0-2 2,3 0 2 0,-4 0 3 0,4 0-5-2,-3-2-6 2,-3-30 6 0,-3-9 0 0,4-14 4-1,0 1-3 0,5 5 0 1,0 4-1 0,0 6 2-2,0 2 4 2,8 16 6 0,7 0 5 0,3 6 9-2,5 8-1 2,5 1-25 0,2 2 0 0,8 3 0-2,4 1 0 2,1 0 0 0,1 0 0 0,-4 0 0 0,-6 0 0-1,-7 5 0 1,-4 3 0 5,-10-4 0-9,-10 1 0 4,-3-5 0 0,0 0 0-3,0 0 0 0,0 2 0 3,0-2 0 0,0 0 0 0,0 0 0-2,0 0 0 2,0 0 0 0,0 0 0 0,0 0 0-2,0 4 0 2,-13-4 0 1,-26 0 0 2,-6 0 0-5,2 0 0 2,-1 0 0 0,4 0 0-3,3 5 0 2,10-1 0-1,5-3 0 3,5 8 0-2,-4-2 0 0,8-3 0 0,6 2 0 1,-2-3 0-2,8 5 0 4,-2 9 0 0,3 9 0-4,0 9 0 5,0 3 0-8,0 3 0 4,0 4 0 0,0 1 0 4,4-2 0-5,5-4 0 1,-5-3 0-1,-1-9 0 2,-3-11 0-1,0-7 0 0,0-7 0 2,0-3 0-2,0 0 0-1,0 0 0 3,0 0 0-2,0 0 0 1,0 0 0-1,0-30 0 0,0-15 0 2,-7-19 0-1,-2 0 0-3,2-3 0 7,3 9 0-5,1 10 0 1,3 11 0-1,0 17 0-2,0 6 0 2,0 4 0 2,0-2 0-3,17-3 0 1,4 4 0 2,5-2 0 0,1 2 0-1,4-1 0 1,5 4 0-4,3 2 0 4,-4 0 0-6,-3 6 0 5,-12-2 0 0,-5-1 0-2,-4 3 0 2,-9 0 0 0,1 0 0 0,-3 0 0-2,0 0 0 2,0 0 0 0,0 5-23 1,0 24-102-2,7 4-124 1,-7-16-15-1,0 0-118 2</inkml:trace>
    </iact:actionData>
  </iact:action>
  <iact:action type="add" startTime="37753">
    <iact:property name="dataType" value="strokeEraser"/>
    <iact:actionData xml:id="d9">
      <inkml:trace xmlns:inkml="http://www.w3.org/2003/InkML" xml:id="stk8" contextRef="#ctx0" brushRef="#br2">12957 12280 737 0,'0'0'93'6,"0"0"-77"0,0 0 2 2,0 0-18 0,0 0-52 0,0 0-157-2,0 0-313 2</inkml:trace>
    </iact:actionData>
  </iact:action>
  <iact:action type="add" startTime="38324">
    <iact:property name="dataType" value="strokeEraser"/>
    <iact:actionData xml:id="d10">
      <inkml:trace xmlns:inkml="http://www.w3.org/2003/InkML" xml:id="stk9" contextRef="#ctx0" brushRef="#br2">12843 12256 616 0,'0'0'40'5,"0"0"-29"1,0 0-11 2,0 0-124 0,0 0-119 0</inkml:trace>
    </iact:actionData>
  </iact:action>
  <iact:action type="add" startTime="38694">
    <iact:property name="dataType" value="strokeEraser"/>
    <iact:actionData xml:id="d11">
      <inkml:trace xmlns:inkml="http://www.w3.org/2003/InkML" xml:id="stk10" contextRef="#ctx0" brushRef="#br2">12843 12256 784 0</inkml:trace>
    </iact:actionData>
  </iact:action>
  <iact:action type="remove" startTime="38761">
    <iact:property name="style" value="instant"/>
    <iact:actionData xml:id="d12" ref="#d7"/>
  </iact:action>
  <iact:action type="add" startTime="38722">
    <iact:property name="dataType" value="strokeEraser"/>
    <iact:actionData xml:id="d13">
      <inkml:trace xmlns:inkml="http://www.w3.org/2003/InkML" xml:id="stk11" contextRef="#ctx0" brushRef="#br2">12843 12256 784 0,'-44'116'129'39,"52"-116"-23"-39,-3 0-47 0,-5 7-54 0,0 10-5 6,0 3-46-6,0-15-65 0,0 3-114 0</inkml:trace>
    </iact:actionData>
  </iact:action>
  <iact:action type="remove" startTime="39735">
    <iact:property name="style" value="instant"/>
    <iact:actionData xml:id="d14" ref="#d8"/>
  </iact:action>
  <iact:action type="add" startTime="39737">
    <iact:property name="dataType" value="strokeEraser"/>
    <iact:actionData xml:id="d15">
      <inkml:trace xmlns:inkml="http://www.w3.org/2003/InkML" xml:id="stk12" contextRef="#ctx0" brushRef="#br2">14837 12441 348 0,'0'0'89'5,"0"0"-72"0,0 0-6 3,0 0-11 0,0 0-70 0,0 0-92-2</inkml:trace>
    </iact:actionData>
  </iact:action>
  <iact:action type="add" startTime="41952">
    <iact:property name="dataType"/>
    <iact:actionData xml:id="d16">
      <inkml:trace xmlns:inkml="http://www.w3.org/2003/InkML" xml:id="stk13" contextRef="#ctx0" brushRef="#br1">6081 8014 1 0,'0'0'5'5,"0"0"-3"2,0 0 9 1,0 0 32 0,0 0 29 0,0 0 79-2,0 0 8 2,5 0-10 0,0 0-39 0,1 0-13-2,-4 0-15 2,0 0-12 0,-2 0 5 0,0 0-10-2,0-4 1 2,0 4 7 0,0 0 6 0,0 0-1-1,0-3-14 0,0 3-11 1,0 0-16 0,0 0-4-2,0 0-3 2,0 0 0 0,0 0-2 0,0 0-12-2,0 0-1 2,0 0-4 0,0 0 3 0,0 0-8-2,0 0-3 2,0 0-1 0,-15 0 3 0,-6 0 3-2,-2 0-4 2,-2 0 8 0,-1 0-7 0,-7 0 5-2,5 0-7 2,-2 0 1 0,1 0-4 0,3 0 6-2,1 0 1 2,2 3 3 2,-4 1 0-3,-2 2-5-1,-2 1 6 2,-5 0-10 0,8-1 5 7,-1 0-6-13,9-1 0 4,7-5-2 2,4 3 2 0,4-3 0-3,-1 0 0 2,6 0-1 1,0 0 2 0,0 0 0-1,0 3 1 0,0-3-4 2,0 0 2-2,0 0 0-1,0 2 1 2,0-2-1 0,0 4 2 0,0-4-1-2,0 0 5 2,0 2-4 0,0 0 8 0,0 10-9-2,0 5 0 3,0 6-1-2,8 4 3 2,8 0-3-3,2 3 1 2,5 4-3 0,-3-6 5 0,1 6 0 0,-1-7-2-2,0 2 0 11,-1-4 0-16,-5 2 0 6,4 7 0 1,2 3-1-2,-1 0 1 0,-2-4 1 1,-4-8 0 1,-5-9 1-1,-5-8 3 2,-3-6-5-4,0 1-1 3,0-3 2 0,0 0-2 0,0 0 0-2,0 0 1 2,0 2-2 0,0-2 3 0,0 0 0-1,0 0-1 0,0 0-2 2,0 0-1-2,0 0-1-1,0 0-5 2,0 0 0 0,0 0 0 0,-11-7-4-2,-5-22 6 3,-4-10 6-2,-4-4-1 5,-5-2 1-6,-2 1 0 2,-2-5 0 0,2 2-1-2,2 2 1-1,9 6 0 2,3 5 0 2,12 14 0-2,2 6-3 2,1 1 5-3,2 5-2 1,0-1 0 2,0 3-2-2,0 4 0 1,0-5 1 0,0-1 0 0,-6 1 2-2,6-3-2 2,0-2 4-2,-2 2-6 3,2 1 3-3,-3-2-1 1,3 6 1 1,0 0 0 0,0 5 3-2,0 0-2 2,0-4 7 0,29 1-6 1,6 3 15-2,6 0-5 0,5 0 6 2,-2 0-8-2,-1-3-2-2,1-7-1 4,-7-2-1 1,0-1 7 0,-7 1-6-5,-1 3 6 0,-6 6 6 4,-8 3 2 0,-10 0-17-3,0 0-1 0,-5 0-3 1,0 0-1 2,0 0-10-4,0 0-48 3,6 0-52 0,7 0-132 1,-9 0-61-3,2 0-332 1</inkml:trace>
    </iact:actionData>
  </iact:action>
  <iact:action type="add" startTime="43484">
    <iact:property name="dataType"/>
    <iact:actionData xml:id="d17">
      <inkml:trace xmlns:inkml="http://www.w3.org/2003/InkML" xml:id="stk14" contextRef="#ctx0" brushRef="#br1">7264 8067 65 0,'0'0'576'4,"0"0"-379"2,0 0-35 2,0 0-65 0,0 0-21 1,0 0 15-4,0 0-21 3,26 14-37 0,-26 26 4 0,0 2 19-2,0-2-23 2,0-1-14 0,-10-5-4 0,6-9 4-2,1-5-10 2,-6-9-3 0,8-5-6 0,-2-1 1-2,-2-5-1 2,2 0 1 0,3 3-2 0,-2-3 3-2,2 0-3 3,0 0 2-2,-3 0-2 2,0-17-4-4,-5-21 3 3,-2-6 2 0,7 0 0 0,2-1 0-2,1 0 0 2,0 8-2 0,0 7 4 0,0 4 3-2,1 7-4 2,26 8 15 3,2-1 1-5,4 4 13 2,12-1-4 2,1 6-15-3,3-3 6 1,2 6-3-4,3 0 5 4,-3 0 2 3,2 0 1-2,-2 18 5-8,-5 2-18 7,-9 0 0-1,-10-10-3 2,-14-3 1-4,-6-2-7 4,-4-5 4-1,-3 0-3 0,0 0 2-2,0 0-3 1,0 0 0 2,0 0-7-2,0 0 3-1,0 0-4 2,0 0-9 0,-7 0-2-1,-29 0 19 0,0-15-3 3,-5 5 3-4,0 0-1 4,-5-1-5-5,-5 3 0 5,1 3 3-2,6 2-2-1,8 3 3 1,2 0 1-3,14 0-1 3,-3 0 4-1,3 5-1-1,-1 12 1 2,5 1-3 0,1 6 2 1,3-4-1-4,3 5 2 5,1 0-2-1,-4 0 1-1,8-1 0-3,-4-4 1 2,5 7-2 1,3-5 6-1,0 3-5 3,0 1 2-3,0-4 0-1,0 1 0 1,0-6 1 0,0-4-4 2,0-4 6-1,0-3-5 0,0-3 7-4,0-3-6 4,0 2 2 0,0-2-3 0,0 0 0-2,0 0-1 2,0 0-1 0,0 0 1-2,0 0-2 2,0 0 1 0,0 0-2 0,0 0 3-2,0 0-17 2,0-22 11 1,0-15 3-1,0-7 2 0,-2-1 0 0,-1-5 0 0,0 1-1 0,3 2 4-1,0 5-1-2,0 7 2 2,0 11-6 1,3 3 5-2,13 4-2 3,4 10 3-2,3-2-1 2,7 1 2-3,1 8 5 2,10 0 4 3,3 0 2-4,4 0 2 1,-1 0 2-3,-5 8-1 2,0 6-4 1,-2 3-9 2,-2-2 3-3,-9-5-7-1,-6 1 3 2,-10-5-3-4,-3-6 0 6,-8 0 1-2,-2 0-4-2,0 0-10 2,0 0-14-2,0 0-16 2,0 0-29 0,0 0-52 0,0 0-100-2,0 0-139 3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02:27:34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85">
    <iact:property name="dataType"/>
    <iact:actionData xml:id="d0">
      <inkml:trace xmlns:inkml="http://www.w3.org/2003/InkML" xml:id="stk0" contextRef="#ctx0" brushRef="#br0">21651 17951 723 0,'0'0'170'19,"0"0"-16"-17,0 0-73 11,0 0-12-13,0 0-8 14,0 0-11-14,0 0 6 13,0 0-10-13,-3 138-7 23,1-130 3-22,2 4-10-1,0-7-3 13,0 0-8-13,0 2 4 15,0 1-10-15,0 4 1 11,0-7-2 3,0 3 2-14,0 4-1 24,9-7 1-23,11-5-7-1,8 7-2 10,1-7 0-9,7 0-1 13,-6 0 7-14,4 0 3 13,-1 0 5 11,0 0 0-24,8 0 3 1,-5 1-10-1,11 3-3 11,-4-2 0-9,1-2-2 24,1 6 2-26,7-6 1 0,-6 6 6 14,8-6-10-14,-2 5 9 16,0-5-8-16,5 0 4 24,-1 0-4-24,5 0-1 0,-6 0-1 13,-3 4 3-12,2-2 0 12,0-2-6-13,-1 0 5 14,4 0-6-11,-1 0 6 9,-1 0-4-12,2 0 2 13,-1 0 0 12,-8 0 1-25,-3 0-4 0,-4 0-4 1,-1 0 0 13,-6 0 0-13,3 0 0 10,3 0 0-7,0 0 0 10,1 0 0-14,2 0 0 15,2 0 0-14,0 2 0 14,6 4 0-15,1-6 0 15,6 7 0-15,-7-7 0 15,5 5 0-15,-1-3 0 14,-10 0 0-13,7 2 0 13,-4 2 0-14,2-6 0 12,-3 0 0 13,1 0 0-25,2 0 0 0,-3 0 0 0,1 0 0 14,-4 0 0-13,-2 0 0 15,1 0 0-16,-4 0 0 14,-5 0 0-13,5 0 0 14,-10 0 0-15,3 0 0 17,0 0 0-17,1 0 0 14,3 0 0-13,-2 0 0 13,-4 0 0-12,6 0 0 10,-8 0 0-12,5 0 0 15,-2 0 0-14,8 0 0 14,-6 0 0-15,12 0 0 15,-9 0 0-14,8 0 0 16,-4 0 0-16,2 0 0 2,-4 0 0 19,3 0 0-22,-5-10 0 1,3 8 0 24,2 0 0-24,-1 2 0-1,4 0 0 13,1 0 0-13,7-5 0 15,-4 5 0-14,4-7 0 14,4 7 0-15,-1-8 0 3,2 2 0 28,-3 1 0-31,-7-1 0 0,3 0 0 0,-4 0 0 29,-2 5 0-28,2-6 0 0,-3-3 0-1,5 3 0 14,4 1 0-14,-1-1 0 13,0 1 0-10,0 0 0 9,-2 3 0-11,-3 1 0 11,5-1 0-10,4-4 0 12,5 2 0-11,-1 0 0 12,-3-3 0-15,-5 4 0 17,-4 2 0-17,-4 2 0 14,1 0 0-13,2 0 0 13,-1 0 0-14,-6 0 0 15,-1 0 0-15,1 0 0 14,-4 0 0-13,5 0 0 10,5 0 0 15,-7-6 0-26,2 1 0 1,-2 5 0-1,1-9 0 15,-1 9 0-14,4-3 0 26,-4 3 0-27,-2 0 0 0,3 0 0 0,3 0 0 12,4 0 0 3,8 0 0-15,6 0 0 2,3 0 0 13,7 0 0-14,-2 0 0 16,4 0 0-17,0 0 0 15,-3 0 0-15,-5 6 0 14,0 5 0-14,1-3 0 15,7-3 0-15,-1 2 0 14,3-2 0-13,-3 0 0 22,-5 2 0-23,-3-4 0 0,4 2 0 14,0 1 0-13,-8 0 0 23,-4-1 0-24,2 1 0 1,-4 3 0 12,4-9 0-11,-2 0 0 10,2 0 0-12,5 0 0 15,5 0 0-13,4 0 0 12,1 0 0-14,2 0 0 15,-7 0 0-14,1 0 0 15,-9 0 0-16,-2 0 0 15,-8 0 0-15,3 0 0 15,0 0 0-15,-4 0 0 14,4 0 0-14,-7 0 0 28,6 0 0-28,3 0 0 0,2 0 0 0,1 0 0 11,-7 0 0 5,4 0 0-16,-6-7 0 3,0 7 0 14,-8 0 0-16,4 0 0 13,-4 0 0-14,1 0 0 14,3 0 0-14,-4 0 0 16,1 0 0-16,2 0 0 13,6 0 0-13,2 0 0 13,6 0 0-11,-4 0 0 12,-3 0 0-14,0-2 0 13,-3-2 0 3,4 4 0-15,2 0 0-1,1 0 0 14,-3 0 0-13,-7 0 0 13,-3 0 0-13,0 0 0 13,2 0 0-12,-2 0 0 20,2 0 0-22,1 0 0 0,2 0 0 12,-2 0 0-11,-4 0 0 11,-1 0 0 0,-1 0 0-10,3 0 0 22,2 0 0-24,1 0 0 0,3-7 0 14,8 1 0-13,-4 6 0 15,4 0 0-16,-5 0 0 14,-7 0 0-14,5 0 0 16,-12 0 0-16,8 0 0 15,-4 0 0-14,2 0 0 1,0 0 0 9,-13 0 0 4,-3 0 0-14,0 0 0 14,-11 0 0-15,-2 0 0 3,0 0 0 9,-1 0 0 3,-5 0 0-15,2 0 0 15,-4 0 0-15,3 0 0 13,-1 0-8-13,0 0 8 14,2 0-7-14,-2 0 5 25,-3 0-1-25,5 0 0 0,-5 0 3 2,2 0-1 12,0 0 0 2,-2 0-3-15,4-14 2-1,-3-10-1 15,6-6-1-15,-7-9 0 25,-1-17 3-20,3 0-1-2,-4 0 1-2,-2 5 1 18,2 3 0-19,-2 14 0 0,0 11 0 15,0 16-1-14,0 1-49 13,0 6-63-14,-20 0-71 16,-21 0-16-16,21 0-78 27,11 11-256-27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03:36:06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20">
    <iact:property name="dataType"/>
    <iact:actionData xml:id="d0">
      <inkml:trace xmlns:inkml="http://www.w3.org/2003/InkML" xml:id="stk0" contextRef="#ctx0" brushRef="#br0">10485 5257 550 0,'0'0'52'6,"0"0"22"1,0 0 145 1,0 0-115 0,0 0-38-2,0 0 14 2,0 0-16 0,0 0-14-2,0 0 62 2,0 0-26 0,-96 81-14 0,35-102-6-3,-11-5-22 4,-12-5 0-1,-13-3-15 1,-15-2 6-1,-21 1-2 7,-8-6 12-15,-7 1-22 7,-17 2-6 0,-10-2 4 1,-23 1 1-2,-12-1-1 6,-1-1-8-6,-7 4 7-1,5 5-8 2,1 7 3 2,2 8-4 1,-1 10-2-3,-1 4-1 2,2 3 0-4,5 0-8-1,7 0-1 5,8 0 1 0,6 3 8-2,11 16 1 8,13 7-3-13,15 0-6 7,8 9 0-4,13 2 0 1,12-3 0 1,9 1 0 1,9 2 0 2,5 0 0-4,4 3 0-1,1-6 0 4,-3 3 0 0,-6-7 0 0,0-3 0-3,1 2 0 2,-4-4 0-3,8-5 0 7,-5-1 0-7,0-4 0 0,-4-2 0 4,-2 2 0-1,-1-5 0-2,-6 2 0 2,5 0 0 2,1 1 0-3,0-4 0-1,3-3 0 0,3-4 0 3,-3-2 0-2,1 0 0 3,2 0 0-4,-1 0 0 0,6 0 0 3,-3 0 0-3,4 2 0 1,2 3 0 1,-1-5 0 1,-10 0 0-4,-3 0 0 4,-7 0 0-1,-6 0 0-1,4 0 0-1,3 0 0 2,-4-5 0 1,-7 3 0-2,-5 2 0 0,-7 0 0 1,-2 0 0 2,7 0 0-2,4 0 0-3,14 0 0 2,13 0 0 0,13-2 0 0,16 2 0 0,11 0 0 2,14 0 0-2,15 0 0-1,11 0 0 3,6 0 0-2,7 0 0 1,0 0 0 0,0 0 0-2,0 0 0 4,-1 0 0-1,1 0 0-4,0 0 0 5,0 0 0-5,0 0 0 3,0 0 0-1,0 0 0-1,0 0 0 5,0 0 0-5,0 0 0 6,0 0 0-9,0 0 0 4,0 0 0 0,0 0 0-1,-3 22 0 1,3 22 0 4,0 13 0-4,0 2 0 0,0 2 0-1,0 7 0 2,0 9 0 1,4 5 0-2,16 3 0 1,-1 0 0-1,-4 0 0 2,-1 7 0-2,2 9 0-1,-3 17 0 2,-3 8 0 0,1 4 0-1,-9 0 0-1,1-10 0 3,-3-10 0-2,0-9 0 2,0-2 0-4,0-2 0 6,5 2 0-4,6 8 0 0,-2 5 0-1,4 4 0 2,-6-5 0 0,5 2 0 0,-3-6 0-1,-1-4 0 0,2-4 0 3,4-1 0-7,-7 7 0 6,3 0 0 2,0 6 0-2,-6 3 0-3,5 0 0-2,-6-2 0 4,-2-1 0-1,-1-4 0 2,0-10 0-4,0-5 0 4,0 3 0-1,0-4 0-3,0-2 0 4,-13-1 0 2,9-1 0-3,-6 6 0-4,4 11 0 4,-1 12 0 2,3 2 0-5,1 0 0 3,-6-1 0-3,5 7 0 6,-4 8 0-4,0 12 0-2,0 11 0 3,7 8 0 1,1 8 0-3,0 6 0 0,0 0 0 3,0-1 0-1,0-1 0 4,0-3 0-4,0-6 0-4,-9 5 0 1,5-9 0 3,-9-2 0 4,-2 1 0-5,-4-7 0-2,-1 1 0 2,3 0 0 3,-6 3 0-4,4 5 0 0,1-4 0 1,-5-1 0-1,10-9 0 6,-3-8 0-5,5-4 0-2,6-3 0 1,-6-6 0 2,9-8 0 1,-1-13 0-2,3-6 0-1,0 3 0 6,0-10 0-6,0 5 0 2,0-3 0-1,0-2 0-1,0 0 0 1,-3 5 0 2,-7 2 0 1,-3 5 0-3,3 13 0 2,6 5 0-5,-5 3 0 3,5-7 0-1,-2 9 0 3,-3-9 0 1,8 11 0-2,-2-17 0 1,-4 4 0-5,2-6 0 3,-6 1 0 3,-2 0 0-5,1-7 0 1,-1-2 0 2,6-7 0 4,-6-11 0-5,0-10 0-2,2-19 0 2,7-16 0-2,-5-15 0 3,7-12 0 1,2-9 0 0,-2-5 0 1,2 0 0-7,-3 17 0 4,3 23 0 2,0 2 0-1,-3 7 0-3,3-9 0 4,0-8 0-1,-4-2 0-3,4-4 0 4,-4 4 0-2,2-4 0 2,-1 0 0-4,-1-13 0 5,-2-2 0-4,6-5 0 2,0-1 0 0,0-5 0-2,0 0 0 2,0 0 0 0,0 0 0 0,0 0 0-2,0 0 0 3,0 0 0 0,3 0 0-2,17-5 0 2,3-7 0-2,11 4 0-1,-1-2 0 1,8-2 0-1,9 4 0 5,1 2 0-4,14 0 0 0,-1 6 0-2,7-5 0 3,16 5 0 2,7 0 0-6,19 0 0 4,12 5 0 3,4 20 0-4,3 0 0 1,-3 6 0-3,-1 6 0 3,2 0 0 3,5 3 0-7,1 1 0 2,2 4 0 3,-2-5 0-2,-7 2 0-1,4-6 0 3,-2-2 0-2,7 2 0 1,-5-4 0-2,6-2 0 4,-10-4 0-4,7 0 0 3,-2-7 0-4,3 3 0 3,-6-2 0 0,-6-7 0 0,-12 4 0-2,-9-3 0 2,-1-1 0 1,-9-8 0 2,3 3 0-4,-3-8 0 0,-1 0 0-2,-9 0 0 3,-10 0 0 0,-4 0 0-2,-9 0 0 2,0 0 0 0,-2 0 0-3,-1 0 0 4,1 0 0-2,2 0 0 2,3 0 0-4,9 0 0 4,3 0 0-1,0 0 0-1,-8 0 0-1,-7-8 0 3,-5 3 0-1,1-2 0-1,-2-3 0-1,10 6 0 3,-4-7 0-1,6 5 0 3,1-8 0-6,4 4 0 5,5-2 0-3,0 4 0 1,-3-4 0-4,-3 4 0 2,-4 1 0 2,-4-2 0 3,7-4 0-5,1 0 0 2,6 1 0 0,4-2 0-2,-4-3 0-1,5 4 0 7,-5-7 0-5,4 3 0-1,4 3 0-1,-3-7 0 4,5-1 0-1,7 9 0 3,1-6 0-6,7 7 0 1,-2-3 0 1,2 5 0 1,4-2 0-2,-3 4 0 3,-5 3 0-2,2-2 0 5,-6 2 0-5,-1 0 0 0,1 2 0 1,1-3 0-4,-7 0 0 4,-4 6 0 1,-3 0 0-3,1 0 0 1,-7 0 0-1,2 0 0 2,-2 0 0 1,-2 0 0-2,-1 0 0 2,-4 0 0-3,-10 0 0 1,6 0 0 5,-12 0 0-9,2 0 0 6,-1 0 0-3,-8 0 0 5,8 0 0-5,-7 0 0 2,5 0 0-4,-5 0 0 8,2 6 0-7,-8 0 0 1,1-3 0 3,-9-3 0 1,-7 5 0-3,1-5 0-1,0 5 0 0,1-5 0 2,5 7 0-2,0-2 0 2,4-5 0 3,2 3 0-3,-3-3 0 0,-6 2 0-4,0-2 0 5,-3 0 0-3,-4 0 0 3,-9 0 0-3,-6 0 0 1,-4 0 0 1,-3 0 0-2,0 0 0 6,0 0 0-6,0 0 0 2,0 0 0-4,0 0 0 4,0 0 0 0,0 0 0 0,0 0 0-2,0 0 0 2,0 0 0 0,8-36 0 1,-3-26 0-4,5-20 0 5,3-19 0-3,-6-22 0 0,6-26 0-1,3-16 0 3,5-15 0 2,-1 0 0-4,0 2 0 0,0 10 0-1,1-7 0 2,-2-2 0 1,-2-5 0-5,3-6 0 4,1 7 0-1,-3-1 0 1,-2 2 0-2,3 5 0 2,-3 7 0 3,-1 2 0-2,1 3 0-3,0-2 0-2,-2-7 0 4,3-8 0 1,-1-11 0-1,3-6 0-1,-1-8 0-1,2 3 0 2,-6 0 0 0,2 5 0-2,-6 11 0 3,-7 3 0-1,0 5 0-3,-3-4 0 4,0-11 0 1,0-6 0-1,0-13 0-3,0-3 0 2,0 6 0-4,-6 18 0 5,-4 23 0-4,7 16 0 5,-1 15 0-3,0 2 0 1,-1-4 0-3,-2-3 0 7,3-8 0-4,1-4 0 2,-3-9 0-9,3-11 0 6,2 0 0 2,-9-1 0-2,4-2 0-1,-4 1 0 2,1-10 0 4,2-5 0-4,2-6 0-3,-5-9 0 1,0 2 0 1,6-19 0 1,-5-5 0-2,5-1 0 4,4 4 0-4,0 15 0 3,0 29 0-4,0 12 0 7,0 12 0-4,4 5 0-1,6 6 0-3,3-6 0 3,-7-2 0 3,3-1 0-4,-2 4 0 0,0 13 0 3,2 20 0-1,0 24 0-1,1 25 0-1,0 22 0 7,-3 17 0-8,-3 14 0 3,-4 10 0-4,0 6 0 4,0 0 0 0,0 0 0 2,0 0 0-1,0 0 0-4,0 0 0 2,0 0 0 0,0 0 0-1,0 0 0 2,0 0 0 0,0 0 0 0,0 0 0-2,0 0 0 2,0-5 0 0,-11-7 0 1,-5 4 0-4,6 1 0 3,3 7 0 0,4 0 0 0,3 0 0-2,-2 0 0 2,-5 0 0 0,-5 0 0 1,-12 0 0-4,-8 0 0 3,-12 0 0 4,-4 0 0-5,-1 7 0 0,-12-1 0 0,-5-6 0 0,-13 0 0-1,-12 0 0 3,-6-13 0-4,-3-13 0 7,-9-5 0-4,-7-6 0-1,-11 3 0-3,-18-1 0 3,-12-6 0 2,-4 1 0-4,-8 2 0 5,-7-6 0-4,-1 7 0 3,-7-4 0-4,-7 1 0 3,0-4 0 4,5 0 0-6,2-1 0 1,10 2 0-3,3 7 0 6,3 10 0-3,-6 13 0 3,0 10 0-6,-6 3 0 8,8 0 0-4,-8 0 0-6,2 5 0 8,-2 6 0-4,-1-5 0 6,7-6 0-8,7 0 0 2,5 0 0 2,5 0 0 0,4 0 0-2,-1-9 0 3,0-4 0-1,-7-4 0-1,-7-6 0 0,-6-5 0 1,0-2 0 2,3-8 0-6,-5 4 0 6,2 1 0-1,-6 1 0-2,12 6 0-2,4 0 0 1,3 7 0 3,7 7 0-1,9 7 0-1,5 2 0 2,1 3 0-1,-2 0 0 0,-1 0 0-2,-2 3 0-1,-2 11 0 3,11-1 0 0,-1-1 0 0,8 0 0-1,11 1 0 1,7 2 0 1,13 4 0-3,14-2 0 0,15 3 0 2,16-7 0 1,7 4 0-2,12-2 0 2,-1 2 0 0,8-4 0-1,1 4 0-2,2-6 0-2,7 2 0 4,-1-3 0 1,-2-5 0-2,-1 4 0 0,0-1 0 2,-1-5 0 1,7 2 0-1,5-1 0-6,2-1 0 2,-2-1 0 5,2 6 0-3,-6-1 0 0,1 4 0 2,-1-1 0-2,9-3 0 3,-2 0 0-5,0-4 0 2,6 1 0 2,-3-4 0-1,3 0 0-3,0 0 0 3,0 0 0-1,0 3 0 1,0 16 0-2,0 26 0 3,0 26 0 2,19 24 0-5,14 3 0 3,-9 6 0-4,3-6 0 2,-4 3 0 0,-5 4 0-1,2 4 0 2,-1 6 0 1,-2 4 0-2,-1 4 0-1,2 8 0 3,-11 4 0 1,2 6 0-1,-6 0 0-4,-3-12 0 1,0-7 0 2,0-16 0-1,0-5 0-1,0-3 0 2,0 3 0 0,0-5 0 3,0 1 0-2,-12-8 0-6,8 3 0 5,-4-1 0 0,3 3 0-3,-3-3 0 7,4-2 0-5,-3 0 0-1,-1-3 0-1,8 1 0 3,-1 6 0 1,1 1 0-1,-3 7 0-3,0 1 0 4,-4-1 0-2,1-2 0 1,-1-9 0-2,1-6 0 5,-3-2 0-1,-5 3 0-3,2 1 0-3,-4 17 0 3,2 0 0 2,1 0 0-3,-2-2 0 0,-1-2 0 6,0 5 0-6,0 12 0 1,5 3 0-2,-2 9 0 6,0-5 0-5,0-4 0 2,0 2 0-3,-3 2 0 7,3 9 0-4,-6 0 0-4,-4 0 0 2,8-5 0 2,-4-10 0 1,-1 1 0-2,3-5 0 0,-2 6 0 1,-1-1 0 0,2 1 0-1,4-3 0-1,-2 2 0 3,4 3 0-2,8-3 0 4,1 0 0-5,-2-5 0 4,5-3 0-5,0 1 0 2,0 10 0-2,0-3 0 4,0-2 0-1,0-10 0-1,0-7 0 0,0-7 0 0,0 3 0 1,0 10 0 0,0 0 0-1,-2-4 0 0,-4-7 0 2,-1-7 0-2,2-7 0-1,-1-2 0 2,2 1 0 1,-2-3 0-2,-2 7 0-1,3 5 0 3,-2 5 0-2,3 5 0 2,-5-3 0-4,9 3 0 4,-3-4 0-1,3-1 0 0,0 1 0-3,0-2 0 7,0 6 0-5,0-6 0-1,0 12 0 1,0 9 0-1,0 3 0 4,0 4 0-3,0 3 0-2,0 9 0 8,0-11 0-5,3-5 0-1,7-7 0-5,0-11 0 6,-1 8 0 3,-2-4 0-4,-2-1 0-1,-3-2 0 1,4-11 0 3,-6-2 0-4,0-2 0 0,0-3 0 1,0-6 0 1,0 0 0 1,0-8 0-3,3 3 0 2,-1 4 0 0,0-4 0-1,6-3 0 0,-5-9 0 4,4 6 0-4,-4-9 0 1,0 13 0-3,-2-6 0 1,8-5 0 6,-6-18 0-6,0-26 0-2,-2-8 0 4,-1-5 0 0,0 0 0 2,3 0 0-1,-3 0 0-4,0 7 0 2,0-7 0 0,0 0 0 0,0 5 0 1,0 6 0 1,0 3 0-2,0 0 0-1,0 3 0 1,0-5 0 1,0-3 0 0,0-5 0-2,0-4 0 2,0 0 0 0,0 0 0 1,0 0 0-4,0 0 0 3,0 5 0 0,0-5 0 0,0 4 0-2,0 2 0 2,0-6 0 0,4 0 0 0,-4 0 0-1,5 0 0 0,-4 0 0 2,2 0 0-2,7 0 0 3,3 0 0-3,2 0 0-1,14 0 0 2,-2 0 0-3,7 0 0 6,2 0 0-6,1 0 0 4,3 0 0-4,7 0 0 3,10 0 0 1,7 0 0-2,10 0 0-1,5 11 0 3,3 0 0-2,5 4 0 5,2-2 0 0,1 9 0-10,0-2 0 3,-1 6 0 2,0-1 0-1,-2 0 0 3,-3-2 0-1,3 3 0 0,3-7 0-3,-8-10 0 4,-3 1 0-1,-6-3 0 0,-8-7 0-3,-6 0 0 3,-5 0 0 1,-8 0 0 0,-2 0 0-2,1 0 0 2,-9 0 0-3,5 0 0 0,-2-7 0 1,1 1 0 0,1 2 0 4,2 0 0-5,4-1 0 0,6-1 0 1,4 0 0 2,2 6 0 1,-1 0 0-3,2 0 0 1,-8 0 0-4,5 0 0 5,-5 0 0-4,0 0 0 4,0 0 0-2,5 0 0 4,6 0 0-4,1 0 0 0,6 0 0-2,5 0 0 3,5 6 0 0,0 0 0-2,-4-1 0 3,1-1 0 1,-9 6 0-3,2-3 0 3,-3 2 0-7,-2-5 0 5,6 2 0-3,-10-1 0 4,3 1 0-2,-6 0 0 2,1 2 0-4,-7-8 0 4,-4 5 0-1,3-5 0 0,-1 0 0-3,3 0 0 3,2 0 0 1,1 0 0 1,1 0 0-4,-1 7 0 3,1-7 0-2,-2 5 0-1,1 0 0-1,1-2 0 3,4 9 0 1,1-7 0-1,-1-5 0-3,9 5 0 4,1-2 0-2,3 4 0 2,1-2 0-4,-3 0 0 4,8-5 0-1,0 0 0-1,10 0 0 0,-9 7 0 0,3-7 0 1,-4 2 0 4,-9 1 0-6,1-3 0-1,2 0 0 4,-7 0 0 0,10 0 0-3,-3 0 0 1,4 0 0-1,7 0 0 3,-1 0 0-4,3 0 0 4,-2 0 0-1,-9 0 0 0,4 0 0-3,-6 0 0 4,3 0 0-1,-6 0 0-1,6 0 0 0,5 0 0 0,2 0 0 4,0 0 0-3,0-5 0 2,2-2 0-8,-2-3 0 7,-3 0 0-3,0 5 0 3,-4 5 0-2,-1-5 0-1,-2 5 0 2,-8 0 0-2,-2 0 0 3,-3 0 0-1,3 0 0 0,-3 0 0-3,7 0 0 4,-10 0 0 2,8 0 0-5,7 0 0 0,-2 0 0 0,3 0 0 2,3-6 0 0,-3 6 0-1,-1 0 0 1,0 0 0 3,-8 0 0-5,-1 0 0 0,-8 0 0 0,-6 0 0 2,0 0 0 1,-3 0 0-4,-2 0 0 4,-5 0 0 2,0 0 0-5,-4 0 0 3,-3 0 0-5,-1-6 0 3,0-2 0 2,4 3 0-4,-8-2 0 4,1 2 0 0,-15-3 0 7,2 2 0-16,-12 6 0 6,5 0 0 1,-7 0 0 0,0 0 0-1,6-6 0 7,5 1 0-8,0-1 0 2,7-2 0-3,0 3 0 6,2-2 0 1,0-1 0-4,-2 2 0-3,6 1 0 3,-8-7 0 3,5 5 0-2,-6 0 0-2,-2 2 0 0,-4-7 0 2,0 6 0 0,-1-1 0 0,3-5 0-2,3-1 0 3,4-11 0-2,5 2 0-1,-2-1 0 2,3-2 0 1,0 1 0-1,-1-2 0-3,-2 0 0 4,3-4 0-1,0-6 0 1,-1-9 0-5,-5-11 0 7,3-16 0-3,-5-14 0 0,2-16 0-1,-1-16 0-3,-3-20 0 4,-2-5 0 0,-1-13 0 0,-3-7 0-2,-2-12 0 3,5-8 0-2,-2-8 0-1,1-2 0 6,-5-2 0-2,2 7 0-6,-8 0 0-1,2 2 0 7,-3 7 0-3,0 4 0 6,0 15 0-10,0 17 0 4,0 8 0 1,0 5 0 2,0 7 0-3,0 3 0 2,0 6 0-4,0 5 0 1,0 6 0 1,0-6 0 0,0-2 0 4,-3-8 0-6,2-1 0 1,-4-4 0 6,-3 8 0-5,-7 5 0-1,4 15 0-1,-7 17 0 4,-1 15 0-2,2 7 0 2,-2-7 0-4,7-7 0 6,-3-11 0-4,2-7 0 0,8-3 0 0,-4-1 0-1,7 0 0 2,0 3 0 3,2-5 0-6,0-4 0 2,0-3 0 1,0-4 0 1,0-12 0-5,0-6 0 8,0-7 0-4,0-6 0-2,0-6 0-1,0 0 0 3,2-2 0-1,0 9 0 6,4 14 0-9,-3 19 0 1,0 20 0 3,1 10 0 4,5 2 0-7,0 4 0 0,-3-4 0 3,4-7 0 4,-3-12 0-4,5-17 0-5,-8-18 0 5,0-2 0-3,-4 5 0 3,0 13 0 0,0 16 0 0,0 6 0 3,0 8 0-6,0 1 0 4,0-7 0-3,3-4 0 2,-3-7 0-3,0-11 0 6,0-3 0-5,0 1 0 1,0 5 0-1,0 3 0 5,0 16 0-2,0 7 0-4,0 17 0 1,0 4 0 1,0-2 0 3,0-14 0-4,0-15 0 0,0-15 0 2,0-15 0 1,0-4 0 1,0-1 0-4,-10 5 0 3,-6 10 0-4,7 13 0 3,6 6 0-3,3 1 0 3,-2-4 0 1,-1-9 0-2,-5-9 0 0,-5 6 0 1,6 8 0-1,-6 19 0 1,3 13 0-1,4 20 0 0,6 10 0 3,0 6 0-1,0 5 0-3,0 1 0-1,0 0 0 4,0-3 0 2,13-12 0-5,6-7 0 0,3-10 0 0,1-11 0 4,3-3 0-6,0-5 0 5,2-2 0-2,-8 4 0 1,3 10 0-1,-1 4 0 0,-3 12 0 5,-3 0 0-7,-3 0 0 5,-2 6 0-7,-5 5 0 7,-3 11 0-6,1 9 0 4,-4-6 0 3,0-1 0-3,0-10 0-1,0-4 0-3,-7-4 0 5,-10-3 0-2,-2-3 0 3,2 0 0-6,5 6 0 4,8 9 0 1,4 6 0-2,0 5 0-1,0 2 0 5,0 0 0-4,0 6 0-1,0 3-35 0,0 8-44 2,29 0-53 2,11 42-170-4,-14-5 36 0,-1 13-327 6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01:19:4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22">
    <iact:property name="dataType"/>
    <iact:actionData xml:id="d0">
      <inkml:trace xmlns:inkml="http://www.w3.org/2003/InkML" xml:id="stk0" contextRef="#ctx0" brushRef="#br0">24366 8801 54 0,'0'0'299'44,"0"0"-218"-43,0 0 2 0,0 0 15 0,0 0 1-1,0 0-5 0,0 0 2 0,0 0-8 0,49-49-17 27,-46 45-4-25,-3 4-6-2,0 0-14 0,0 0 12 9,1 0 9 20,-1 0-14-28,0 0-3-1,0 22-10 1,0 12-32 27,0 6 6-28,0-3 3 1,0 2-10 0,0-6 0 3,-1-2-3 27,-2-8-3-31,-1-6 5 0,4-7-1 1,0-7 0 35,0-3 3-32,0 0-1-4,0 0 4 1,0 0 1-1,0 0 4 6,0 0-7-2,15 0 0 26,10 0 3-29,7 0 1-1,3 0 1 0,5 0 2 32,5 0-1-31,7 0 4-1,1 0-1 0,3 0-1 6,1 0 0 23,5 0-7-29,8 0-1 1,-2 0 4 0,4 0-6 4,1 0 7 28,4 0-4-33,-2 0 0 0,-1 0-1 1,0 0 1 5,5 0-3 25,-5 0 5-31,10 0-5 0,9 0 0 0,-4 0-2 5,8 0-2 30,-2 0 2-34,-6 6 2-1,4 3 0 0,-9 0 4 0,-5 1-2 32,1-7-5-31,4 1 2-1,-3-4-1 0,6 5-4 34,0-3 3-32,-3 4-2 0,1-1 0-2,-3 1-3 1,-4 0 0 4,-2-4 0-1,-5 2 0 36,1-4 0-39,2 0 0-1,6 0 0 0,-2 0 0 1,6 0 0 3,3 0 0 27,-3 0 0-31,5 0 0 0,-5 0 0 1,0-4 0 30,-3-1 0-30,8-4 0-1,-8 6 0 0,3-2 0 31,0 2 0-31,-7 3 0 0,2-2 0 0,-2-3 0 6,4 1 0 27,3-1 0-33,-4-3 0 0,0 5 0 1,0-3 0-1,-2 0 0 28,-1 3 0-28,-3 1 0 1,2-2 0 4,-2 1 0-1,-4 0 0 26,1 1 0-30,-4 2 0 0,-11-3 0 1,1 3 0 31,-2 0 0-30,-3 0 0 0,9 0 0 0,0 0 0-1,5 0 0 28,7 0 0-27,-1 0 0-2,1 0 0 0,4 0 0 5,-5 8 0 26,-11-1 0-30,-10-2 0-1,-15-5 0 1,-7 0 0 3,-10 0 0 32,-3 0 0-36,-3 0 0 0,-9 0 0 1,3 0 0 0,-1 0 0 28,-3 0 0-28,1 0 0 0,-1 0 0-1,3-20 0 31,4-22 0-31,0-9 0 0,-4-1 0 0,-1 0 0 5,2 13 0 27,-1 9-5-31,-6 10-44-1,0 11-27 0,0 6-57 6,0 3-96 28,0 0-98-31,-6 0-176-3</inkml:trace>
    </iact:actionData>
  </iact:action>
  <iact:action type="add" startTime="10229">
    <iact:property name="dataType"/>
    <iact:actionData xml:id="d1">
      <inkml:trace xmlns:inkml="http://www.w3.org/2003/InkML" xml:id="stk1" contextRef="#ctx0" brushRef="#br0">25011 17951 606 0,'0'0'152'2,"0"0"-18"15,0 0 0-16,0 0-22 14,0 0-7-15,0 0 24 15,0 0-19-15,0 0-30 15,0 20-35-15,0 17 15 14,0-4-15-14,0 15-7 14,3 3-5-13,1-1-7 15,-1-3-3-16,0-7 2 12,-2-14-11-12,-1-10 4 17,3-9-3-17,-3-4-2 22,0-3-5-22,0 0-4 1,0 0 2 17,0 5-1-18,0-5 3 0,6 0 1 19,-2 5-1-19,-1 2 0 21,1-2-7-21,4 3 6 1,-7-2-3 25,6-1-1-26,-1 1-2 0,-3 1 0 1,1-7-1 22,-4 0 0-23,3 8 0 1,-3-8 0 18,5 0 2-19,-2 4-1 20,-3-4-1-20,8 0 1 1,-3 0 1 19,5 0 0-20,0 5 0 1,0-5 4 20,3 4 0-21,-3 0 5 0,3-4-5 20,0 2-3-20,-1 3 2 3,4-5 0 18,1 0 0-21,6 6-5 1,1-6 0 18,6 0 0-17,1 0 0-2,9 0 0 17,8 0 0-16,0 0 0 14,10-6 0-13,-2-9 0 14,7 6 0-15,-3-4 0 2,1 8 0 15,-4-3 0-18,-1 8 0 4,4-6 0 16,-5 6 0-19,7 0 0 0,5 0 0 22,1 0 0-23,5 0 0 1,-5 0 0 5,-7 0 0 12,-2 0 0-18,8 0 0 4,-4 0 0 17,0 0 0-21,-7 0 0 5,-6 0 0 15,-1 0 0-20,15 0 0 0,2 0 0 23,8 0 0-22,-3 0 0-1,-5 0 0 20,-11 0 0-20,-3 0 0 1,-4 0 0 19,1 0 0-18,-3 6 0-1,-1-1 0 18,5 3 0-19,-3 5 0 4,10-9 0 15,4 1 0-19,1 3 0 2,3-1 0 24,5-7 0-26,-3 6 0 0,2 0 0 25,-1-3 0-25,5 7 0 1,9 2 0-1,-3 1 0 19,-5 4 0-18,-5-7 0 23,-9 0 0-24,-4-3 0 1,-7-2 0 1,1-5 0 16,0 2 0-15,7 4 0-3,-1-6 0 19,4 6 0-19,1-6 0 4,-8 5 0 21,1 3 0-25,-9-3 0 1,-2 3 0 19,2-4 0-20,0-4 0 1,-1 0 0 18,-1 0 0-16,4 0 0-3,-4 0 0 17,5 0 0-17,-9 0 0 6,2 0 0 15,2 0 0-21,1 0 0 0,8 0 0 22,2 0 0-20,-2 0 0-1,-4 0 0 21,-5 0 0-22,-2 0 0 1,-1 0 0 18,1 0 0-17,-5 0 0-2,2 0 0 17,-1 0 0-17,0 0 0 5,3-4 0 16,10 4 0-19,0-8 0-1,11 7 0 20,4-3 0-20,2 2 0-1,-6 2 0 20,-7 0 0-19,-4 0 0 0,-9 0 0 17,2 0 0-15,1 0 0-3,2 0 0 19,8 0 0-19,8 0 0 4,14 0 0 25,3 0 0-29,11 2 0 0,-6 2 0 0,0-3 0 24,-4 7 0-24,0-4 0 0,-9-4 0 20,-7 0 0-20,-18 5 0 1,-1-5 0 19,0 0 0-17,-5 0 0-3,1 0 0 19,5 0 0-18,11 0 0 1,7 0 0 15,7 0 0-15,3 0 0 22,2 7 0-22,-3 1 0-2,-12-8 0 1,-2 0 0 18,-7 0 0-16,-4 0 0-2,-3 0 0 17,-6 0 0-18,-2 0 0 5,-1 0 0 15,0 0 0-20,8 0 0 1,-4 0 0 17,-1 0 0-17,-8 0 0 1,-2 0 0 19,-3 0 0-17,-6 0 0-4,3 0 0 21,-1 0 0-21,-2 0 0 1,9-5 0 20,-3-1 0-18,2 2 0-3,-3 4 0 19,-2-5 0-19,-3 5 0 1,-1-4 0 18,-2-4 0-16,-4 7 0-2,-1-5 0 18,0 6 0-19,-8 0 0 4,-1 0 0 17,-3 0 0-20,0-6 0-1,0 6 0 23,0-5 0-23,6-1 0 1,-6-2 0 18,0-9 0-17,0-3 0-1,0-5 0 19,0-6 0-18,0-7 0-2,0 1 0 21,0-6 0-20,0-13 0-1,-9-8 0 22,5-10 0-22,1 3 0 1,-2 4 0 18,5 8 0-16,0 17 0-3,0 5 0 19,0 18 0-19,0 6 0 4,0 5 0 18,0 3 0-21,0 5 0-1,0 0 0 23,-4 0 0-22,3 0 0-1,-2 0 0 37,-5 0 0-37,8 0-148 1,0 0-74-1,0 0-53 0,0 0-188 21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01:42:14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2">
    <iact:property name="dataType"/>
    <iact:actionData xml:id="d0">
      <inkml:trace xmlns:inkml="http://www.w3.org/2003/InkML" xml:id="stk0" contextRef="#ctx0" brushRef="#br0">14538 7200 530 0,'0'0'325'30,"0"0"-178"-29,0 0-26-1,0 0-8 0,0 0-41 1,0 0-31 7,0 0-5 0,265 3 0 1,-133-3 2-2,10 0 1 0,1-20-8 1,-11-5-9 0,-19-4-7-2,-26 4 9 5,-29 6-6-5,-29 4-10 4,-29-10-8-5,0-17-8 0,-74-20 1 4,-46-17 4-2,-39-2-1 10,-22 2 3-17,-9 10 2 13,8 17-2-9,27 16-10 3,32 16-5 2,41 12-3-5,37 8 3 4,26 0 5 3,11 0 11-7,8 2 39 5,0 35 22-2,40 25-23-1,19 25-22 3,9 21 8 5,9 14-6 16,7 7-6-30,-4 7-1 2,-9-4 2-2,-12-17-1 0,-18-23-5 37,-14-35 4-36,-11-26-3-1,-8-23-2 1,-4-8-6-1,0 0 0 6,4 0-8 7,9-42-33-11,10-45 19 5,13-53 17-3,-3-43-8 11,-5-34-9-14,-7-2 13 7,-9 17-2 2,-9 39-2 3,-3 44 5-11,-1 49 4 6,-3 36 0-4,0 20 2 4,0 14 2 1,0 0 0-3,0 26 8 3,-48 53 5-3,-11 44 13 5,-12 35 3-7,1 13-8 6,2-3-4 1,7-18-11-9,2-31-6 7,10-33 0-4,12-27-5 4,10-15-30 2,7-9-45-6,20-35-66 5,0 0-176-6</inkml:trace>
    </iact:actionData>
  </iact:action>
  <iact:action type="add" startTime="4583">
    <iact:property name="dataType"/>
    <iact:actionData xml:id="d1">
      <inkml:trace xmlns:inkml="http://www.w3.org/2003/InkML" xml:id="stk1" contextRef="#ctx0" brushRef="#br0">27333 17488 799 0,'0'0'209'7,"0"0"-99"-3,0 0-29 2,0 0-22 3,0 0-9-2,0 0 31 1,-163-23-19-2,55 23-18 2,-8 17-6 0,3 20-24 1,7 16 11-2,-1 20 5-1,-2 14 1 4,2 14-4-2,8 13-6-3,12-3-3 3,18 2-7 17,18 0-2-19,26-6-2-5,25-1 4-1,0-5 7 11,52 3 2 0,45-3-19-10,24-20 0 7,6-19 3 6,4-25-2-12,-11-30 5 7,-1-7-7-6,-7-49 0 6,1-48-6 3,-8-26 0-8,-9-35 4 6,-12-5 1-6,-17 10 1 5,-16 15-2-5,-20 17 2 4,-19 28-2 3,-12 18 0 1,0 7 0-11,-25 12 0 8,-37 5 1-2,-22 10-1 1,-23 1 4-4,-21 15 0 7,-8 8-2 2,0 11-4-11,4 6 1 7,14 3 3-6,8 37 2 5,13 15 1 7,12 8 8-13,15 12 5 6,11 13 3-1,5 10 1-1,15 14 4 1,18 14 5 13,19 7-18-16,2 10 13-4,46 0-4 7,48-5-9 0,34-17-2 3,25-29-6 1,17-31 2-7,5-40-5 10,-5-21 2-11,-16-43-2 7,-24-32-13-8,-28-26-27 6,-39-23-51 2,-21-16-103-4,-42 77-141 2,0 8-371-5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27:28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62">
    <iact:property name="dataType"/>
    <iact:actionData xml:id="d0">
      <inkml:trace xmlns:inkml="http://www.w3.org/2003/InkML" xml:id="stk0" contextRef="#ctx0" brushRef="#br0">3481 8113 776 0,'0'0'185'5,"0"0"-130"-2,0 0-31 6,0 0 15-2,0 0 6-1,-247-15 20 2,131 21-48 1,-13 23 19-4,2 15-7 3,2 16 3 0,8 24-12 2,8 19 10-3,15 19-12-1,17 10 8 3,28 6 3-1,34 1 7 15,15-1-1-23,54-3-18 1,53-4 8 8,34-17-1-4,28-20-19 5,23-33 0-5,-1-41-5 5,2-20-2-3,-28-62 2-1,-37-43-3 2,-40-26 3 2,-39-22-1-7,-40-7 0 4,-9 1-3 4,-26 12-4-5,-29 33-55 2,-2 33-69-1,1 43-27 2,35 38-139-1,10 31-517-2</inkml:trace>
    </iact:actionData>
  </iact:action>
  <iact:action type="add" startTime="7736">
    <iact:property name="dataType"/>
    <iact:actionData xml:id="d1">
      <inkml:trace xmlns:inkml="http://www.w3.org/2003/InkML" xml:id="stk1" contextRef="#ctx0" brushRef="#br0">4633 10719 805 0,'0'0'226'3,"0"0"-101"3,0 0-13 2,0 0-21-1,0 0-32 1,0 0-27-1,0 0 19 0,-158 32 28 3,2-26-37-3,-37-6 5 1,-28 0-6-1,-12 0-8 0,-8 0-6 1,1 0 1 0,5-8-2-1,10 0-2 10,9-1-5-11,11 6-5-6,13 3-9 11,20 0-4-5,24 0-1 6,17 0 0-10,24 12 3 4,14 1-3 5,22-1 1-6,22-4-1 3,21-1 1 1,15-7 2-1,9 0-1-2,4 0 3 3,0 0-3-4,0 0-2 1,0 0-1 5,0 0 1-7,28-5 1 7,12-17 1-2,14-5-1-4,10-1 0 4,4-6 1-5,7-3 0 5,-2-3-1-1,-1 8 1-1,-1-5-1 0,-6 9 1 2,-5 5-2 3,-9 10 3-8,-17 3-2 5,-12 5-1-5,-15 5 0 5,-7 0 0-5,0 0 2 4,0 0-2 1,0 0-4 0,0 0 1-5,0 0-2 7,0 0-2-4,0 0 4-1,0 0-4 0,-7 0 7 1,-38 15-3 4,-20 17 1-4,-10 5 3 2,-11 0-2-5,2 2 1 4,4 0-3 7,6-6 3-12,10 1 1 4,14-4 0-2,16-9 1 3,11-7-2-1,19-2 4 8,4-10 2-13,0 4 15 5,4 8 31-2,50 9 8 4,15 7-50 0,15-2-7 3,-5 0-3-10,-7-5 0 6,-8-6 0 1,-7-3 0-3,-10-2 0-1,-15-1 0 4,-7-2 0 2,-6 1-90-6,-11-2-67 3,8-1-108-3,-16-7-104 6,0 2-664-3</inkml:trace>
    </iact:actionData>
  </iact:action>
  <iact:action type="add" startTime="8807">
    <iact:property name="dataType"/>
    <iact:actionData xml:id="d2">
      <inkml:trace xmlns:inkml="http://www.w3.org/2003/InkML" xml:id="stk2" contextRef="#ctx0" brushRef="#br0">3869 10406 600 0,'0'0'338'3,"0"0"-189"5,0 0-18-1,0 0 23 0,0 0-42 1,0 0-31 0,0 0 10-1,77 39-14 1,-9-19-58 1,12 0 14-1,7 2 9-1,7-3-12-1,6 4-10 3,4 1 4-2,-6-3 3-1,-10-4-10 2,-20-3 4 9,-27-2-6-14,-18-10-4 9,-14 4 6-12,-9-1-3 8,0 10-7 1,-29 13-7-1,-51 11 0-4,-40 12 10 4,-18-1-7 0,-3-1 1 0,-2-2-4 3,14-2 0-8,8-2 0 7,29-5 0-6,21-10 0 4,21-5 0 2,23-9 0 4,14-8 0-12,10-4 0 1,3-2-20 8,0 5-42-5,20 5-27 2,37 1-170-2,-21-9-50 2,-6 5-254 1</inkml:trace>
    </iact:actionData>
  </iact:action>
  <iact:action type="add" startTime="12017">
    <iact:property name="dataType"/>
    <iact:actionData xml:id="d3">
      <inkml:trace xmlns:inkml="http://www.w3.org/2003/InkML" xml:id="stk3" contextRef="#ctx0" brushRef="#br0">14502 2697 846 0,'0'0'161'4,"0"0"-12"3,0 0-54-1,-29 247-16 3,-47-102 2-2,-21 18-13 1,-26 13-18-2,-21 11-10 2,-9 0-2 0,-5-18-6 0,5-16-6 5,17-17-13 0,20-33-7-13,19-24-3 7,29-34-2 0,20-21-1 1,24-22 0-2,24-2-6 3,0-19-11-3,15-33 17 2,46-12 22-1,19-10-12 1,22-8 5 1,14-16-8-4,4-11 0 4,0-17-2 0,-8-7 0-5,-11-8-1 6,-5 3-1-3,-9-1 1 1,-9 7 3 7,-16 16-3-13,-15 16-4 10,-15 24 2-10,-13 28-4 4,-15 25 2 0,-4 23-1 5,0 37 1-3,-32 67 2-2,-20 48 2 1,-5 29-4 1,2 6-1 4,-4-16-9-10,1-28-42 8,-4-33-56-5,1-23-61 2,45-80-151 1,6-7-636 0</inkml:trace>
    </iact:actionData>
  </iact:action>
  <iact:action type="add" startTime="12576">
    <iact:property name="dataType"/>
    <iact:actionData xml:id="d4">
      <inkml:trace xmlns:inkml="http://www.w3.org/2003/InkML" xml:id="stk4" contextRef="#ctx0" brushRef="#br0">13140 2678 279 0,'0'0'653'4,"0"0"-524"-1,0 0 14 4,116 163-51 1,-56-22-20-2,11 35 5 2,13 35-17 0,3 11-5 1,4 17-2-2,-2-6-17 1,-11-17-3 8,-7-22-13-16,-19-42-12 10,-16-59-3-2,-21-51 0-3,-15-42-5 3,0-54-5 6,-19-69 1-13,-32-60 4 8,-10-36 0-1,-18-31 0-5,-3-26 1 6,-2-1-1-1,5 9 0 1,9 47 0-5,22 72 0 6,19 67 0 0,25 76 1-6,4 40 2 5,16 90 3-2,40 56 1 0,17 39-4 2,12 2-1-3,-1-18-2 1,-4-34-1 3,-22-37-5-5,-11-33-13 1,-14-33-33 4,-23-21-53 1,-10-45-126-8,0 0-189 7</inkml:trace>
    </iact:actionData>
  </iact:action>
  <iact:action type="add" startTime="13430">
    <iact:property name="dataType"/>
    <iact:actionData xml:id="d5">
      <inkml:trace xmlns:inkml="http://www.w3.org/2003/InkML" xml:id="stk5" contextRef="#ctx0" brushRef="#br0">16538 9127 81 0,'0'0'804'1,"0"0"-700"6,-129 144 63-1,33-31-65 2,-15 25-28 0,-12 8 7 0,-1 14-22-2,0 3-13 3,3-7-10-1,10-11-9 0,11-19-11-2,17-27-11 20,19-28-2-26,17-20 1 1,18-25-4 5,18-19 0 1,11-7 0 1,3-24 0 0,57-50 2 0,25-38-2-2,31-40 0 2,29-38 1 1,9-30-1-4,-8 1 1 3,-15 34 0 2,-34 41 1-4,-28 46-1-1,-27 36 1 4,-15 29-1 0,-22 16-1-2,-5 15 1 0,0 2-1 1,-17 24 0-1,-54 46 2 1,-25 43 6 1,-21 38 27-5,-12 29 10 5,1 17-6 1,6 3-18-6,14-26-3 3,19-29-6 1,20-40-4 0,15-35-5 2,21-28-2-5,21-22 0 2,12-20-2 1,0 0-6-3,41-43-45 4,24-26-67-1,12-27-50 3,-44 46-43-4,-2-1-100-2</inkml:trace>
    </iact:actionData>
  </iact:action>
  <iact:action type="add" startTime="14013">
    <iact:property name="dataType"/>
    <iact:actionData xml:id="d6">
      <inkml:trace xmlns:inkml="http://www.w3.org/2003/InkML" xml:id="stk6" contextRef="#ctx0" brushRef="#br0">15399 8997 880 0,'0'0'98'2,"27"146"69"5,-1-43-56 1,5 11-25 0,8 18 3-1,6 18-20 0,11 11-5 2,8 15-6-2,0 6-6 0,0-4-21 3,-8-18-4 7,-17-28-8-17,-14-39-5 7,-12-34-9 1,-13-31-4 3,0-28-1-7,-4-10-11 0,-37-67 0 6,-15-53 8-2,-4-53 0-1,-5-35-5 6,-3-25 2-11,7-1 5 6,2 28 1 1,8 36 0-4,13 50 0 3,18 58 1 2,11 38-1-5,9 34 2 2,0 19 10-1,20 85 26 2,34 73-7 1,19 60 13-1,6 40-6 0,5 9-1 0,-2-29-11 3,-10-33-6-9,-18-49 1 6,-20-51-12 1,-15-51-4-6,-16-42-5 6,-3-31-3 0,0-58-78-2,-26-50-35 2,-14-30-65-4,15 63-87 3,10 10-71 0</inkml:trace>
    </iact:actionData>
  </iact:action>
  <iact:action type="add" startTime="18197">
    <iact:property name="dataType"/>
    <iact:actionData xml:id="d7">
      <inkml:trace xmlns:inkml="http://www.w3.org/2003/InkML" xml:id="stk7" contextRef="#ctx0" brushRef="#br0">17838 16212 389 0,'0'0'376'5,"0"0"-254"0,0 0 29 3,0 0-87-1,0 0-24 1,0 146-2-2,0-112-13 3,0-6 0-2,0-5 11 2,0-3-1-2,-3-10-6-1,3 5-5 4,0-5 2-2,0 0-5 0,0-5-1-3,0 0 1 6,0-5 3-5,0 0-3-1,0 0-3 3,0 0 2 1,0 0-1-1,0 3 2-2,21 3-14 1,6-1 7 3,5-2 1-3,6 0-3 0,5-3 2 0,4 6 1 0,-1-6 5 9,2 5 3-14,0-2-2 5,4 0-3 0,-4-3-2 0,4 0-3 3,2 0-3-5,-4 0-2 6,7 0-1-6,-1 0 1 1,5 0-1 3,-1 0 3-1,4 0 1 4,-1 0-5-11,3 0 2 9,-3 0-2-3,-6 0 3 1,8 0 2-3,-6 0-2 2,-1 0-2 2,-4 0-4 1,0 0 3-5,-6-3 0 4,1 3 2-3,-3-3-5 7,-2 3 3-10,1 0-1 4,4 0 1 1,2 0-2 1,1 0-3-6,1 0 0 6,-5 0 4 1,6 0-2-4,-3 0-1-1,1 0 2 4,-1 0 0 0,2 0-2 0,-6 0 2-3,3 3-1 3,10 2 0-5,4-1-3 4,1-3 2-2,10-1 2 2,-5 0-4 4,-2 0 3-7,4 8-2 4,-4-1 2-4,5 3 0 5,-5-3-1-5,-1 5 2 6,-6-9 0-7,0 5-3 3,-2 1 2 1,0-9 1 1,-1 5-2-2,-1-5-2 1,7 3 4 1,-8-1-2-6,1-2 1 6,-2 0-2-2,-3 0 2 2,2 0-2-2,-8 0 3 1,5 0-1 1,2 0 1-2,4 0-4-3,2 0 0 4,-1 0 4 5,6 0-4-8,-7 0 2 0,-1 0 0 4,1 0-2-1,-7 0-1-1,7 0 0 1,-6-2-1 0,-5-1 1-1,-5 3 0 2,2 0 1-6,-2-5 0 5,-1 5 0 0,4-7 0 0,-4 2-2 0,2 0 2 0,5-4 0-1,1 1 0 0,0-1 0 2,4 3 2 0,-4 3-2-4,4-1 1 2,-4 4 0 3,4-8 0-6,-4 8-1 4,5 0 2 1,1 0-2-1,2 0 1-2,1 0 0 2,-2 0-1-1,0 0 0 0,-7 0 0 0,4 0 0 3,-7 0 0-2,3 0 0-3,1 0 2 2,6 0-1 3,-3 0-1-4,2 0 0 5,3 0 1-7,-4 0-1 3,1 0 1 3,-1 0 0-5,1-7-1 2,3 1-1 1,-4-11 0 1,-5 6 1-2,1 0 0 0,-5 2 0 1,2 9 0 1,-1-3 1-4,7 3-1 1,-7 0 4 3,7 0-4-1,-4 0-1 0,7 0 1 0,-1 0-1 0,5 0-2-1,-1 7 1-2,0-2 0 5,3 3 0-4,-4 1-2 3,-8-4 4-1,2 7-1-1,-5-12 0 3,1 5 0-6,-7-2 1 2,1 0-1 3,-2-3-1-2,-9 0 2 1,-4 0 0-1,-8 0 1 0,-5 0-1 1,-9 0 0-1,5 0 0 0,-8 0-1 0,2 0 0 2,2 0 0-1,-2 0-3-1,2 0 0 0,0 0-1 3,-2 0 1-4,-3 0-7 2,4-6 5-1,0-30 6 0,4-14 0 1,-4-21 1-1,-1-2 1 1,1 0-2-1,-4 9 0 3,0 8-2-6,0 11-5 4,0 13-19 0,0 15-14 1,0 9-22-2,-7 8-66-1,-13 0-36 3,7 0-50-1,1 13-130-3</inkml:trace>
    </iact:actionData>
  </iact:action>
  <iact:action type="add" startTime="20778">
    <iact:property name="dataType"/>
    <iact:actionData xml:id="d8">
      <inkml:trace xmlns:inkml="http://www.w3.org/2003/InkML" xml:id="stk8" contextRef="#ctx0" brushRef="#br0">27713 17932 718 0,'0'0'234'4,"0"0"-35"2,0 0-39 2,0 0-10 0,-289 15-51 0,135 4-3-2,-14 3-6 2,4-7-32 1,11-2-30-2,22-2-20 1,21-5-8-1,25-1-4 2,25 1-59-2,24-6-66-1,36 0-54 4,0 0-90-2,39 0-220-2</inkml:trace>
    </iact:actionData>
  </iact:action>
  <iact:action type="add" startTime="21558">
    <iact:property name="dataType"/>
    <iact:actionData xml:id="d9">
      <inkml:trace xmlns:inkml="http://www.w3.org/2003/InkML" xml:id="stk9" contextRef="#ctx0" brushRef="#br0">32002 17960 710 0,'0'0'95'5,"-213"43"67"0,72-25 2 3,-14 2-69 0,-2-3-11-1,7 0-21 0,15-8-39 1,17-4-20 2,10-5-4-3,19 0-65-1,14 0-71 2,71 0-82-1,4 0-266 1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01:42:14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8">
    <iact:property name="dataType"/>
    <iact:actionData xml:id="d0">
      <inkml:trace xmlns:inkml="http://www.w3.org/2003/InkML" xml:id="stk0" contextRef="#ctx0" brushRef="#br0">12959 15791 141 0,'0'0'726'2,"0"0"-446"4,0 0-71 1,0 0-49 1,0 0-58-2,0 0-44 2,0 0-15 0,0 0-10 1,31-48 7-3,45 15 3 3,51-10-9-2,41-4 22 1,52-1-5-1,29 2-14 1,8 4-3 14,-12 12-34-19,-36 10 0-3,-44 8 0 7,-48 7 0-1,-40 5 0 9,-44 0 0-13,-19 0 0 7,-14 0 0-5,0 0 0 6,0 0 0-7,-8 0 0 9,-53 0 0-5,-52-14 0-1,-53-11 0 4,-31-15 0-6,-34-19 0 7,-17-17 0-4,3-16 0 0,5-13 0 0,32-4 0 4,42 10 0-8,51 22 0 6,53 28 0-2,34 20 0 0,28 19 0 16,0 10 0-21,3 0 0-2,51 56 0 5,23 51 0 4,25 33 0-2,16 23 0 2,9 12 0-5,4 12 0 4,7 8 0 0,-5-7 0 2,-8-16 0-3,-12-23 0 6,-22-33 0-12,-21-25 0 8,-24-26 0-4,-21-34 0 4,-12-19 0-5,-13-10 0 8,0-2 0-8,0 0 0 4,3 0 0-1,-1 0 0 2,9-43 0-3,0-34 0 9,1-48 0-13,-4-29 0 5,1-31 0 1,-6-29 0-3,-3-13 0 4,3-13 0-3,-2 8 0 5,2 18 0-5,10 33 0 3,3 38 0-5,2 42 0 7,-4 37 0 1,-1 27 0-9,-10 20 0 5,-3 14 0-4,0 1 0 4,0-1 0 0,0 3 0-1,-7 3 0 1,-54 51 0 2,-36 35 0-6,-39 41 0 3,-8 24 0 4,-12 19 0-7,-2 2 0 7,7-12 0-6,20-20 0 2,17-25 0 2,17-17 0 3,17-22 0-11,22-20 0 8,15-22 0 8,15-14 0-12,15-19 0-4,13-4 0 8,0 0 0-4,0 0 0 1,0 0 0 3,0 0 0-2,0 0 0 2,0 0 0-4,13 15 0 5,2 0-166-1,2 9-364-1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01:42:14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84">
    <iact:property name="dataType"/>
    <iact:actionData xml:id="d0">
      <inkml:trace xmlns:inkml="http://www.w3.org/2003/InkML" xml:id="stk0" contextRef="#ctx0" brushRef="#br0">5182 2774 354 0,'0'0'271'6,"0"0"-112"1,0 0-24 1,0 0-8-2,0 0-36 2,0 0-9 1,0 0 9-2,0 0-8-1,0 0-27 2,0 79-16 0,0-22 0 0,0 6-1-2,0 2-11 2,0-3 2 0,0-4-12 0,0-15-5-2,0-13-5 2,0-21-1 0,0-9-5 1,0 0 12-4,0 0 30 3,29 0-6 0,12 0 2 0,16 0-31-1,6-12 8 0,0 4 0 2,5 3 1 4,-1 1-1-11,-5 2 2 6,3 2-2-1,-8 0 7 2,3 0-12-4,0 0 9 4,4 0-1-1,4 0-2 0,4 6-5-3,1-1 2 5,-1-5-15-3,8 0 0 1,4 0 0-3,16 0 0 4,10-14 0-2,6-6 0 2,9-5 0-2,5 5 0-1,8 1 0 4,3-1 0-3,-4 3 0-2,-5-3 0 4,-10 7 0-2,-2 4 0 2,-4 9 0-4,-7 0 0 4,-6 0 0-2,-22 5 0 2,-21 10 0-4,-24-1 0 4,-22-2 0-1,-11 6 0 1,-3 14 0-4,0 10 0 3,0 8 0 0,0 4 0-1,0-12 0 1,0-5 0-1,0-7 0 2,0-13 0-2,0-6 0 0,0-11 0-1,0 0 0 1,0 0 0 2,0 0 0-4,0 0 0 4,0 0 0-2,0 0 0 2,0 0 0-3,3 0 0 2,4-7 0-1,-1-9 0 5,1 8 0-8,-7 8 0 4,0 0 0-1,0 0 0 1,0 0 0-1,0 0 0 0,0 0-5 2,0 0 5-3,0 0 0 1,0 0-1 1,0 0 1 0,0 0-2 0,3-8 0-1,7-20-3 3,5-17-1-4,1-13 3 3,0-2 0-1,1 12 3-2,-5 9 0 2,4 11 2 0,0 11-2 0,-8 5 2-1,7 2-1 1,-2 7 1 0,1-3 4-3,10 0-3 4,3 1 2-2,12 3 1 3,15 2-6-7,10 0 0 5,7 0 0 1,1 0 0-2,2 10 0 3,-3 2 0-3,2-2 0 0,-5-3 0 2,-2-5 0-6,4-2 0 5,-2 0 0 0,9 0 0 1,13 0 0-2,4-5 0 0,15-1 0 2,2 6 0-1,4 0 0-3,-4 0 0 5,3 0 0-4,6 0 0 2,0 0 0-1,9 0 0 1,3 0 0-1,1 0 0 6,-1 0 0-12,0 0 0 7,-4 0 0-1,-2 0 0 4,-4 0 0-8,-3 0 0 8,-6 0 0-3,7 0 0 0,0-6 0-4,6-8 0 3,5-4 0 2,2 5 0-1,-8-4 0 0,-8 3 0-3,-5 6 0 4,1-1 0 0,3 9 0-1,-5 0 0-3,7 0 0 2,-2 0 0 2,1 0 0-3,-1 0 0 2,5 0 0 1,-7 0 0 3,-2 0 0-10,4-8 0 4,-6-7 0 3,-4 8 0-2,-2-5 0 1,-5 9 0 0,3 3 0 2,3 0 0-3,11 0 0-3,-5 0 0 3,4 0 0 1,5-5 0 0,-4 2 0-2,9 1 0 4,8 2 0-2,8 0 0 1,12 0 0-6,5 0 0 6,12 2 0-2,3 14 0 4,3-2 0-7,6 1 0 4,2-3 0-1,6 1 0 2,-2 7 0-1,5 0 0 0,-5-1 0 1,5-2 0-3,-7 3 0 1,5-3 0 0,-1-1 0 2,1-2 0-2,-2 1 0-3,-4-7 0 4,-5 3 0 1,-11 1 0-1,-3-1 0 1,-11 0 0-5,-9-5 0 6,-11-1 0 1,-6-5 0-10,-17 0 0 7,-12 0 0 0,-3 0 0 0,-10 0 0 6,-3-11 0-12,-4 0 0 6,-9 0 0-1,-11-1 0 2,-3 1 0-5,-5 0 0 5,-8 2 0 1,-7 4 0-7,0 0 0 6,-3-2 0-1,0-1 0 1,-2 0 0-5,5-4 0 6,-3 4 0-2,3 3 0 1,0-4 0-6,-14 6 0 5,0 1 0 0,-7-1 0 1,-7 0 0-3,4 0 0 3,3 0 0-1,4-2 0-2,7 0 0 0,5-3 0 4,6 4 0-3,4 1 0 2,0 3 0-5,0 0 0 5,0 0 0-2,4 0 0 1,4 0 0 1,-4 0 0-1,-4 0 0-2,-3 0 0 3,-5 0 0-2,0 0 0-1,-5-2 0 3,-5-7 0-2,-4 1 0 2,-3-1 0-4,-1-3 0 3,0 2 0 0,3-4 0 0,0-1 0 0,-2-2 0 1,4 1 0-4,-3-7 0 7,0 2 0-10,2 4 0 6,-4-1 0 0,-4 4 0 1,-4 9 0-5,-8 5 0 4,5 0 0-1,-5 0 0 1,0 0 0-2,0 0 0 2,0 0 0 1,0 0 0-4,0 0 0 3,3 5 0 1,-1 22-96 1,-2 13-102-4,0-20-120 0,0-3-250 2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01:42:14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38">
    <iact:property name="dataType"/>
    <iact:actionData xml:id="d0">
      <inkml:trace xmlns:inkml="http://www.w3.org/2003/InkML" xml:id="stk0" contextRef="#ctx0" brushRef="#br0">27488 7447 182 0,'0'0'32'4,"0"0"-8"5,0 0 22-5,0 0 28 4,0 0-2 0,0 0-8 0,0 0 22-1,0 0 20 1,-222-98-21 0,132 98-30 0,-20 0-2-2,-10 0-8 1,-15-4-12 1,-25-9 13 0,-15-4-13-2,-10-6 3 6,-8 1-16-6,-4 0-2 2,4 1 0-2,4 7 3 3,8 4-6-1,7 0 0 2,6 10-8-7,-7 0-1 5,7 0 6 0,7 0-6-1,14 0 2 1,12 12-1-1,6 3 1 2,8-2 1-2,3-2 2 0,5-5-3 0,12-3 1 2,1-3-6-2,7 0-1-1,9 0 0 3,7 0-1-2,-3 0 0 1,4 0 2-2,7 4-2 4,0 11 13-3,5 8 0 3,8 3-11-7,0 4-1 5,7 4 0-1,-2 1-1 1,2 1 1-1,1-1-1 0,2 0-1 2,4 2 1-1,1 2-1-2,1 6 3 2,8 9-3-1,-7 10 1 2,2 5 0-3,-10 10 2 1,0 3-3 2,-4 2 1 0,2 0 1-4,9 0-2 3,0-5 0 0,13 2-1 1,4 4 2-4,1 8-1 3,-6 8 0 0,11 12 1 0,3 8-1-2,1 5 1 1,2 3-1 3,6 1 1-3,-3-1-1 1,8-9 3-2,0-6 3 1,0-16-4 2,10-16-2-4,21-11-2 4,15-6 2-1,21-6 1 1,16-5-1-4,12-4 0 5,8-3 0-4,7 10 0 3,5-1-2-3,1 11 4 1,4 7-2 2,5 8 0-2,2 6 4 1,11-2-4 1,14 1 0 0,16 1 1 1,6-10 2-7,-5-5-1 4,-10-11-1 1,-5-11 1-1,-9-6-1 1,8-12-1-1,5-10 0 2,12-15 0-5,7-8-2 3,8 0-3 0,12-17 3 2,3-8 1-1,-7 10 0 0,0 10 1 1,-9 5-1 1,-16 0 2-7,-11 3 0 5,-20 12 1 1,-16-8-1 3,2-4 1-10,2-3-1 4,12-10-1 3,7-48-1 1,7-25 0-4,8-27-6 2,-2-19 4 1,5-27-5-4,5-17 6 3,4-16 1 0,-9-4-7-2,-13 1 2 1,-20 10 6 0,-24 6 0 3,-34-5 1-5,-35-1 0 2,-36-15-1 1,-23-13-1-1,-66-19-2 1,-47-18 1 1,-28-11-1-3,-30-7 0 3,-15 5 2 0,-20 31-5-1,-19 46-4-3,-7 60-14 1,2 69-43 3,174 64-135-2,23 61-552 1</inkml:trace>
    </iact:actionData>
  </iact:action>
  <iact:action type="add" startTime="8429">
    <iact:property name="dataType"/>
    <iact:actionData xml:id="d1">
      <inkml:trace xmlns:inkml="http://www.w3.org/2003/InkML" xml:id="stk1" contextRef="#ctx0" brushRef="#br0">31357 17977 510 0,'0'0'233'4,"263"-157"-112"4,-91 49 6-2,45-35-21 3,37-56-49-2,27-59-42 2,17-48-7-1,-6-44 1 2,5-23-9-3,-20 8-9 1,-48 25-12-3,-52 53-49 3,-177 239-104-1,0 42-236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1T01:42:14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38">
    <iact:property name="dataType"/>
    <iact:actionData xml:id="d0">
      <inkml:trace xmlns:inkml="http://www.w3.org/2003/InkML" xml:id="stk0" contextRef="#ctx0" brushRef="#br0">27488 7447 182 0,'0'0'32'4,"0"0"-8"5,0 0 22-5,0 0 28 4,0 0-2 0,0 0-8 0,0 0 22-1,0 0 20 1,-222-98-21 0,132 98-30 0,-20 0-2-2,-10 0-8 1,-15-4-12 1,-25-9 13 0,-15-4-13-2,-10-6 3 6,-8 1-16-6,-4 0-2 2,4 1 0-2,4 7 3 3,8 4-6-1,7 0 0 2,6 10-8-7,-7 0-1 5,7 0 6 0,7 0-6-1,14 0 2 1,12 12-1-1,6 3 1 2,8-2 1-2,3-2 2 0,5-5-3 0,12-3 1 2,1-3-6-2,7 0-1-1,9 0 0 3,7 0-1-2,-3 0 0 1,4 0 2-2,7 4-2 4,0 11 13-3,5 8 0 3,8 3-11-7,0 4-1 5,7 4 0-1,-2 1-1 1,2 1 1-1,1-1-1 0,2 0-1 2,4 2 1-1,1 2-1-2,1 6 3 2,8 9-3-1,-7 10 1 2,2 5 0-3,-10 10 2 1,0 3-3 2,-4 2 1 0,2 0 1-4,9 0-2 3,0-5 0 0,13 2-1 1,4 4 2-4,1 8-1 3,-6 8 0 0,11 12 1 0,3 8-1-2,1 5 1 1,2 3-1 3,6 1 1-3,-3-1-1 1,8-9 3-2,0-6 3 1,0-16-4 2,10-16-2-4,21-11-2 4,15-6 2-1,21-6 1 1,16-5-1-4,12-4 0 5,8-3 0-4,7 10 0 3,5-1-2-3,1 11 4 1,4 7-2 2,5 8 0-2,2 6 4 1,11-2-4 1,14 1 0 0,16 1 1 1,6-10 2-7,-5-5-1 4,-10-11-1 1,-5-11 1-1,-9-6-1 1,8-12-1-1,5-10 0 2,12-15 0-5,7-8-2 3,8 0-3 0,12-17 3 2,3-8 1-1,-7 10 0 0,0 10 1 1,-9 5-1 1,-16 0 2-7,-11 3 0 5,-20 12 1 1,-16-8-1 3,2-4 1-10,2-3-1 4,12-10-1 3,7-48-1 1,7-25 0-4,8-27-6 2,-2-19 4 1,5-27-5-4,5-17 6 3,4-16 1 0,-9-4-7-2,-13 1 2 1,-20 10 6 0,-24 6 0 3,-34-5 1-5,-35-1 0 2,-36-15-1 1,-23-13-1-1,-66-19-2 1,-47-18 1 1,-28-11-1-3,-30-7 0 3,-15 5 2 0,-20 31-5-1,-19 46-4-3,-7 60-14 1,2 69-43 3,174 64-135-2,23 61-552 1</inkml:trace>
    </iact:actionData>
  </iact:action>
  <iact:action type="add" startTime="8429">
    <iact:property name="dataType"/>
    <iact:actionData xml:id="d1">
      <inkml:trace xmlns:inkml="http://www.w3.org/2003/InkML" xml:id="stk1" contextRef="#ctx0" brushRef="#br0">31357 17977 510 0,'0'0'233'4,"263"-157"-112"4,-91 49 6-2,45-35-21 3,37-56-49-2,27-59-42 2,17-48-7-1,-6-44 1 2,5-23-9-3,-20 8-9 1,-48 25-12-3,-52 53-49 3,-177 239-104-1,0 42-236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01:19:4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94">
    <iact:property name="dataType"/>
    <iact:actionData xml:id="d0">
      <inkml:trace xmlns:inkml="http://www.w3.org/2003/InkML" xml:id="stk0" contextRef="#ctx0" brushRef="#br0">11634 1272 698 0,'0'0'218'4,"0"0"-68"-4,0 0-23 22,0 0-24-22,0 0-9 0,0 0-5 19,0 0-14-18,0 0 4 16,0 0 7-17,100-53-4 1,-29 31-17 16,22 3-34-16,17-4 6 18,9-3-12-18,7 10-4-1,-18-1 3 22,-4 11 2-22,-24 4-9 1,-17-2-17 19,-16 4 0-20,-21 0 0 1,-13 0 0 18,-9 0 0-17,-4 0 0 16,3 0 0-16,-3-5 0-2,0-6 0 20,-7-15 0-20,-52-10 0 1,-34 0 0 20,-9-1 0-21,-8 9 0 1,-1 7 0 18,10 6 0-17,15 5 0-1,9 8 0 17,17-1 0-18,11 3 0 6,14 0 0 13,11 0 0-18,8 0 0 0,10 0 0 24,-1 0 0-22,2 0 0-2,2 0 0 1,3 0 0 19,0 0 0-21,0 20 0 1,48 31 0 18,25 22 0-16,11 13 0-3,4 0 0 19,-4 3 0-18,-7-7 0 1,-12-18 0 19,-18-18 0-19,-20-25 0-1,-14-12 0 18,-6-9 0-19,-7 0 0 5,9 0 0 14,-4 0 0-17,-1 0 0-2,2 0 0 20,1 0 0-20,3-30 0 1,3-41 0 21,-3-43 0-22,-7-26 0 1,-3-20 0 22,0 1 0-23,0 11 0 1,0 36 0 19,0 29 0-20,0 27 0 1,0 21 0 21,0 15 0-20,0 13 0-1,0 7 0 19,0 0 0-20,-6 0 0 1,-18 0 0 21,-17 18 0-21,-15 26 0-1,-14 12 0 23,-4 13 0-23,-3 16 0 0,0 10 0 22,-1 0 0-21,9 2 0-1,5-8 0 23,4-11 0-23,13-12 0 1,10-24 0 3,11-18 0 18,15-14 0-22,-1-10 0 0,11 0 0 20,1 0 0-19,0-23 0 1,13-8 0 3,20-8-87 16,-8 2-118-20,-15 24-93 2,-4-2-150 21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01:19:4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16">
    <iact:property name="dataType"/>
    <iact:actionData xml:id="d0">
      <inkml:trace xmlns:inkml="http://www.w3.org/2003/InkML" xml:id="stk0" contextRef="#ctx0" brushRef="#br0">5475 12831 912 0,'0'0'176'2,"0"0"-61"-2,0 0 18 22,0 0-42-19,0 0-32-3,0 0-9 19,0 0 13-19,0 0-7 1,0 0-2 19,186-10-5-19,-131 7-2 0,3-3-6 20,9 3-1-21,5 3-5 0,1 0 1 20,9 0-5-20,2 0-9 19,6 0-5-17,12 3-9-1,0-3 4 4,1 0-12 14,5 0 0-18,-7 0 0 1,9 0 0 21,3 0 0-21,2 0 0-2,-2 0 0 21,-3 0 0-21,-8 0 0 1,-7 6 0 18,-3-6 0-15,2 0 0-3,1 0 0 20,-3 0 0-21,2 0 0 1,3 0 0 20,-1 0 0-19,-5-4 0-2,2 4 0 20,-6 0 0-20,-3 0 0 0,-6 0 0 21,-5 0 0-19,-10 0 0-2,-6 0 0 21,-5 0 0-21,3 0 0 0,-5 4 0 17,0 0 0-13,1 0 0-3,-8-1 0 20,-9 2 0-21,1-5 0 1,-12 0 0 19,3 0 0-19,-12 0 0 1,-1 4 0 23,-5-4 0-25,-8 0 0 1,0 2 0 19,0-2 0-18,0 0 0-2,0 0 0 19,0 0 0-19,0 0 0 0,0 0 0 24,0 0 0-24,0 0 0 0,0 3 0 21,0-3 0-21,-16 0-148 1,-36 0-179 20,18 0-66-21,-5 0-421 1</inkml:trace>
    </iact:actionData>
  </iact:action>
  <iact:action type="add" startTime="15885">
    <iact:property name="dataType"/>
    <iact:actionData xml:id="d1">
      <inkml:trace xmlns:inkml="http://www.w3.org/2003/InkML" xml:id="stk1" contextRef="#ctx0" brushRef="#br0">18727 15857 335 0,'0'0'157'4,"0"0"10"-4,-216-81-11 22,142 61-28-20,-10 2-19-2,-9-2-39 23,-11 0 3-22,-17 3-3 0,-12-3-7 20,-13-4-16-19,-15 0-6-1,-13 3-9 20,-7 9-6-18,-11-2 1-2,8 6-4-1,3-1-2 21,11 9-3-21,10 0-3 1,6 0 1 7,6 0-6 15,7 6 8-22,5 1-10-1,9 3 3 6,5-2-6 18,6 5-2-24,9 4 1 0,7 10-4 21,5-3 5-18,8 9 1-3,0 8 4 21,1 0-1-19,-10 2-2-2,3 2-1 5,3-6 6 18,3-5-7-23,3-1-5 1,7 1-2 3,2 6 2 17,1 7 16-21,6 10-10 4,-5-1-6 14,0 8 2-13,-1-7-1-5,0-1 0 22,3 2 1-21,2 4 0-1,14-2-1 5,6-2 0 18,6 4-1-23,6-1 1 1,6 3 1 28,2 5-2-27,1-1 2-2,-1 10-2 1,1 9 1 21,-5 12-1-22,3-4 2 0,-4-8-1 5,4-5-1 25,4-14 0-30,7-7 0 1,7-1-1-1,12-8 2 25,0 2-1-23,0 0 0-1,0 1 1-1,24-4 3 22,3 6-1-22,6-7-1 1,11 1-2 17,12-6 6-13,15-3-2-5,19 2 0 21,28 8-3-20,5 0 0-1,5-1 1 22,5 6 2-21,-8-7 4 0,4 6 7 21,0 1 0-22,10-2-2 1,3 4 0 20,6-5-13-19,14 2 1-1,16-11 0 17,8-3 3-14,7-2-1-4,-14-15 0 5,-8 7 6 17,-11-8 2-22,-8-4 3 1,-8 2 4 23,-14-2-6-24,-5-5-3 0,-5-5-6 21,-1 2 4-21,5-4-6 0,-6-8 1 22,-8 0-2-21,-3 6 0-1,-10-6 0 18,-1 5 0-17,8 1 1 3,8-6 0 18,5 2 2-21,10 3-2-1,-1-5 0 20,-9 0 0-20,-1 0 3 1,-3 0-3 22,-6 0 2-21,2-24-3-1,-4-1 0 1,-4-7 2 22,-1-1-1-24,-10 5-1 0,-6 0 3 23,-10 0-2-22,-5-1 1-1,-5-1-1 5,-3-7 0 18,-1-2 1-22,3 2-2-1,-6 1 3 22,-9 5-3-20,4 6 1-2,-14-1-2 20,2 1 2-20,-4 5-1 1,4-5 1 5,0-7-1 17,-5 2-1-23,5-11 1 0,5-11-3 27,-4-5 1-24,2-7 0-3,-3-3-1 1,-11-1 1 22,2 3 2-23,-6 4 0 1,-2-6 0 4,-2 8 0 17,-5-3-1-22,-3 0 1 1,-3-5 0 23,-9 3 0-22,2-7 0-2,-3-2 1 21,0-15-1-21,0-4 0 0,0-11 0 21,-20-5 0-19,1 10 0-2,-3 11 0 23,3 17 1-23,-5 13-1 2,-4 16-2-1,-11-2 1 20,-10 9 0-18,-15-5 0-3,-8 2 1 22,-21 1 1-22,-12-12 0 1,-13-3 4 19,-17-2-5-18,-12-9-4-2,-14 1 2 22,-8-3 1-22,-1-5-1 0,-2 7 2 6,6 6 0 17,11-6 2-23,3 9 2 0,7 0 8 23,-7 3-3-20,4 1 1-3,-5 4 0 21,-4 4-1-21,-8 4 0 0,-1 0-1 24,-2 6-6-22,16 3-1-2,9 8-1 17,15 7 2-14,5 3-1-2,11 5 1 4,4 3 3 17,3 2-5-22,1 0 0 1,4 0 0 24,-5 11 0-22,3 15 0-2,1 1 0 0,-1 8 0 5,-3-5 0 17,4-3 0-23,-7 0 0 1,3-8 0 5,5-3 0 2,-8 2 0 14,7-5 0-22,-3 0 0 0,4-6 0 22,2-1 0-20,3 5 0-1,2 2 0 21,-11 11 0-22,-2 3 0 0,3 5 0 4,-4 3 0 18,7 9 0-21,-2-6 0 2,5 11 0 3,-12 0 0 2,-5 3 0 14,-1-2 0-22,8 6 0 0,14 6 0 25,21 0 0-24,11 1 0 1,13 6 0-1,12-9 0 19,15 2 0-20,11 4 0 6,10-4 0-3,0 14 0 5,0 6 0 17,24 14 0-25,-1 10 0 1,4 13 0 3,-1-1 0 19,2-15 0-23,11 2 0 0,2-7 0 21,4-12 0-18,10-4 0-2,3-5 0 21,11-11 0-21,2-7 0-1,9 3 0 5,4-6 0 18,6 6 0-20,13-5 0-3,13 7 0 4,13 3 0 16,9-5 0-17,2-6 0-3,7-4 0 23,2-11 0-21,0-15 0-2,2-1 0 19,-11-11 0-17,7 3 0-1,8 3 0 5,15 5 0 17,18 6 0-23,6 0 0 0,3 0 0 6,6-6 0 16,-14 0 0-22,-8-5 0 1,-17-6 0 22,-14 3 0-21,-6 1 0-2,-11-6 0 20,-5-3 0-17,-5-3 0-3,-4-6 0 5,0 0 0 18,3 0 0-23,1 0 0 0,3-10 0 7,-6-7 0 16,-8-1 0-23,-8 1 0 0,-4-2 0 22,-7 4 0-19,-9-2 0-3,0 4 0 22,2-4 0-22,6-3 0 0,4 1 0 5,1-7 0 3,-1-5 0 14,-12-6 0-22,0 4 0 1,-6 2 0 5,-11-1 0 17,0 7 0-22,-1 0 0-1,-9 8 0 6,-2-7 0 18,1-14 0-23,1-1 0-1,-3-6 0 5,-1-4 0 3,-3 5 0 13,-7 8 0-19,1-3 0-1,-2-4 0 4,0-2 0 18,-2-5 0-21,1-11 0-2,-5-1 0 6,0-3 0 0,-2-3 0 40,-7-14 0-46,-4-4 0 0,-7-10 0 0,-14 2 0 2,-2 0 0-1,0 8 0 6,0 17 0-3,0-4 0 27,0 15 0-31,0-11 0 3,-5 5 0-3,-18-3 0 5,-7-7 0 4,-14-2 0 20,-8 1 0-26,-12-15 0-3,-13-6 0 1,-11-8 0 26,-19-8 0-24,-11 6 0-3,-11 1 0 0,-1 10 0 7,5 14 0-4,12 7 0 7,6 12 0 20,-3 9 0-30,3 8 0 2,-11 3 0-2,2-1 0 8,-6-1 0-4,-1 0 0 27,-12 0 0-31,-4 6 0 0,-1 4 0 0,5 8 0 9,0 13 0-5,3 5 0 5,5 8 0 21,-7 0 0-30,2 0 0 0,-5 0 0 1,-3 0 0 4,3 12 0 26,-4-3 0-29,-7 0 0-2,-5 5 0 3,-11-3 0-3,6 3 0 11,1-6 0 18,9 4 0-26,8-2 0-2,9 7 0 2,17 0 0-3,5 3 0 10,22-3 0-7,13-3 0 6,6-3 0 20,9 4 0-26,-2-1 0-3,1 2 0 1,4 6 0 6,-5 5 0-1,-7-3 0 19,3-4 0-20,5 5 0-5,8-8 0 1,8 0 0 6,0-6 0 6,3 3 0-11,-3 0 0 27,-3 7 0-29,-6 3 0 0,-3 1 0 1,8 7 0 6,-6-2 0 22,1 1 0-26,-4-1 0-3,-1 0 0 2,2-3 0-1,9-2 0 7,7 2 0 19,6-10 0-27,14-2 0 0,4 2 0 3,16 9 0 70,0 17-25-69,0 21-132-4,9-34-141 0,11 13-67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01:19:4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74">
    <iact:property name="dataType"/>
    <iact:actionData xml:id="d0">
      <inkml:trace xmlns:inkml="http://www.w3.org/2003/InkML" xml:id="stk0" contextRef="#ctx0" brushRef="#br0">3629 13202 224 0,'0'0'625'3,"0"0"-470"-3,0 0-58 15,0 0-7-11,0 0-27-4,0 0-3 19,0 0 18-18,0 0 3 27,0 0-2-28,0 0 9 1,0 0-20-1,0 0 3 26,174-70-5-26,-115 61-21 0,12 1-6 1,10 0-5 31,18-6-5-32,12-3 0 0,29 4-3 1,12-8-26 6,12 8 0 23,5 0 0-26,4 6 0-3,8 7 0-1,12 0 0 2,17 0 0 5,9 0 0 23,10 10 0-28,4 4 0-2,0-1 0 1,1-3 0 5,-23-1 0 24,-13-7 0-25,-25-2 0-5,-16 0 0 1,-19 0 0 0,-12 0 0 29,-15 0 0-30,-9 0 0 0,-17 0 0 1,-18-2 0 4,-22-4 0 28,-12 6 0-33,-17-3 0 2,-10 3 0-1,-6 0 0 0,0 0 0 36,0 0 0-36,0 0 0-1,0 0 0 0,-55 0-74 0,19 7-179 28,-15 0-187-26</inkml:trace>
    </iact:actionData>
  </iact:action>
  <iact:action type="add" startTime="15778">
    <iact:property name="dataType"/>
    <iact:actionData xml:id="d1">
      <inkml:trace xmlns:inkml="http://www.w3.org/2003/InkML" xml:id="stk1" contextRef="#ctx0" brushRef="#br0">16964 15869 715 0,'0'0'144'5,"0"0"-17"16,0 0 4-21,0 0-35 0,0 0-27 22,-206-3 3-22,135 15 7 1,-14-2-14 16,-14 5-6-17,-11-7-7 22,-12 1 2-20,-5-4-6-2,-2-5-5 19,4 0-3-16,9 0-1-3,7 0-11 18,9 0-8-17,3 0 1 0,2 0-4 3,8 0-2 9,6-2 1-7,4-7-4 12,4 6-3-16,5 3 1-1,0 0-1 24,0 0-2-25,4 0 2 0,-1 0-1 22,5 0-1-22,-3 9 4 1,6 2-6 2,1 0-4 19,2 2 0-22,6 4-1 0,-4 4 3 26,4 2-1-26,2-2 1 0,-4 6-3 21,5 3 0-21,2-2 0 1,0 6 0 16,-4 0 0-14,4 5 0-3,-4 6 0 24,-3 6 0-23,2 5 0-1,-4 2 0 5,7 1 0 21,-2 4 0-22,7 2 0-4,0-1 0 0,7 9 0 23,3-2 0-23,4 0 0 1,1 6 0 5,6-1 0 18,2 3 0-24,7-3 0 0,1-9 0 26,9-3 0-23,0-7 0-3,0-7 0 0,0-2 0 22,16 5 0-21,10 3 0-1,0 6 0 19,2-5 0-16,2-8 0-2,0 0 0 20,10-4 0-21,3-13 0 0,11-2 0 20,7 1 0-16,15 0 0-3,8-4 0 17,3 0 0-18,3-5 0 6,7 3 0-3,6-1 0 16,2 8 0-19,-4 0 0 5,11-2 0 18,-11 4 0-23,7-9 0 1,5 0 0 20,-2-3 0-18,14-7 0-3,4-1 0 18,3 3 0-15,1-6 0-3,-10 4 0 22,-1 2 0-21,-6-4 0 0,-3 6 0 22,-1-7 0-23,1 1 0 0,-4-6 0 5,2-2 0 18,-2-5 0-23,0 0 0 0,-1 0 0 21,4 0 0-18,-11 5 0-3,-1 1 0 21,-8 3 0-21,-5-4 0 0,4 2 0 19,-4-7 0-17,6 0 0-1,4 0 0 17,7 0 0-17,-4 0 0 1,-3 0 0 20,-7 0 0-20,-3 5 0-2,-3-5 0 21,9 0 0-20,-5 0 0 0,11-12 0 6,-2-13 0 15,0 5 0-21,5-2 0-1,-2 2 0 22,4-4 0-17,-8 3 0-5,-5 10 0 0,-10-2 0 20,-8 1 0-20,-9-3 0 5,-1 5 0 2,-3-7 0 15,-2 2 0-22,-2 2 0 0,-5 1 0 21,-6-5 0-20,-9 3 0-1,-1-5 0 17,3 0 0-12,-2-18 0-3,0-8 0 20,-5-4 0-21,-4 0 0-1,-1 2 0 20,-1 6 0-17,-6 1 0-2,-2-2 0 19,-1-3 0-18,-1-4 0-2,-5-8 0 4,-3-4 0 21,-4-1 0-23,0 2 0-2,-3 12 0 4,0-2 0 22,0-2 0-26,0 0 0 0,-3-4 0 4,-20-4 0 18,-2-13 0-22,-1 9-3 0,-9-10 0 25,-4 4 2-25,-5 6 0 1,-5 0 1 17,-15 4 0-18,-7-4 1 1,-10 3 1 18,-7-5 0-15,2 8-2-4,-7-5-3 20,7 13 1-18,-3-2 2-1,-11 8-2 22,-9 2 2-23,-2 3-1 0,-4 1 1 22,-1-3-1-22,-4 1 2 0,8 10 1 8,4-7-2-2,-1 13 3 18,-1-2 3-24,2 7-6 1,4 4 0 24,-8 0 0-23,1 5 0-2,-4-2 0 0,-11 2 0 24,-4-9 0-23,-14 6 0 0,-4-1 0 20,5 4 0-21,2-3 0 0,1 8 0 5,-8 5 0 3,0 0 0 15,-6 0 0-23,8 0 0 0,11 0 0 29,8 0 0-28,1 0 0-1,5 3 0 1,4 5 0 21,4 6 0-22,11 1 0 0,7-1 0 6,11-1 0 56,10 2 0-62,-3 2 0 0,10 0 0 0,-1-1 0 1,-2-2 0 4,4 0 0-5,2-1 0 1,0 4 0-1,6-2 0 37,2 5 0-33,-4 2 0-4,-4 13 0 0,-2 6 0 0,-1 6 0 8,-1 13 0-5,-5 8 0 31,-3 10 0-34,5 7 0 0,0 7 0 3,1 4 0-2,3 2 0 34,6 7 0-35,-1-2 0 4,6-2 0-4,3-7 0 1,1-13 0 30,9-6 0-26,6-10 0-4,13-4 0-1,4-10 0 1,15-4 0 5,5-9 0 26,0 1 0-28,0 0 0-4,29 3 0 0,20 0 0 2,5 4 0 4,13 4 0 24,13-8 0-27,8 3 0-3,19-6 0 0,9-2 0 7,9 0 0-1,1-7 0 3,-1 4 0 20,-2 3 0-23,1 0 0-5,-6 0 0-1,-2-5 0 1,-5 0 0 29,5-2 0-30,15-4 0 0,17 5 0 1,13-12 0 4,13 4 0 28,-14-4 0-28,-6 1 0-5,-10-8 0 1,-7 8 0-1,-3-10 0 5,-10 5 0 5,0-5 0 19,2 5 0-22,-5-3 0-7,7-5 0 1,5 5 0-1,-5-7 0 5,-11 1 0 26,-14-6 0-28,-6 0 0-3,-8 0 0 1,6 0 0 4,3 0 0 37,2 0 0-36,0 0 0-4,0 0 0-2,-2 0 0 0,2 0 0 1,0-6 0-1,0-5 0 7,5 3 0 0,-5-4 0 35,-3 2 0-41,-6 0 0 1,2 5 0-2,-5 0 0 1,5 5 0-1,-9 0 0 6,0 0 0 5,-7 0 0-6,0-7 0 7,-2 7 0-6,3-8 0 0,-4-9 0 35,-1 4 0-41,-5-4 0 1,-1 2 0-1,-5-7 0 1,-1-3 0-1,0-4 0 20,1-1 0-19,6-18 0 0,-1-5 0 19,-3-9 0-20,2-12 0 4,-8-1 0 13,-1-13 0-13,-14 2 0-3,-4 2 0 16,-8 3 0-17,-5-1 0 3,-9 3 0 13,-5-2 0-15,-8-13 0 19,-4-1 0-19,0-4 0-1,0 5 0 20,-24-5 0-20,-14 8 0 5,-13-4 0 17,-5 9 0-22,-5-2 0 1,-6 6 0 21,2-2 0-22,-3 5 0 2,-5 6 0 3,-5 6 0 16,-6 5 0-19,-13 3 0-2,-13 9 0 6,-6-1 0 19,-6 6 0-25,-6 3 0 0,-2 5 0 7,-14 0 0 16,-6 6 0-22,0 0 0-1,5 7 0 5,9 1 0 20,1 1 0-23,5 3 0-2,2-8 0 5,2 5 0 20,2 2 0-22,3 7 0-3,10-2 0 0,5 3 0 5,3 7 0 5,-1 0 0 12,-1 2 0-22,-8 3 0 0,-4 0 0 25,2 0 0-24,5 0 0 0,3 0 0 19,-3 0 0-18,-2 0 0-2,-1 0 0 3,-3 0 0 28,4 0 0-31,-4 0 0 0,-1 8 0 0,3 7 0 26,3 5 0-23,-2 2 0-3,2 0 0 0,2 0 0 23,0 1 0-23,-1-1 0 0,10 0 0 7,0 5 0 3,4-7 0 18,-1 2 0-26,2 0 0-1,6 3 0-1,1 5 0 6,4 2 0 18,0 10 0-23,0-8 0-1,7 1 0 7,3-3 0-3,3 0 0 19,3 5 0-21,0-10 0-2,11 0 0 20,13 0 0-18,8-7 0-2,9-2 0 6,4 2 0 3,-6 6 0 20,0 9 0-28,-3 14 0-1,-6 10 0 0,-4 15 0 33,-3 7 0-33,1-6 0 0,-2-4 0 1,7-9 0 8,4 5 0-7,5-5 0 30,2 0 0-28,1 9 0-4,2 2 0 0,5 17 0 0,-3 4 0 10,2 5 0-3,5-11 0-1,5-13 0 25,6-13 0-24,5-6 0-7,0-11 0 0,0-2 0 1,32 6 0 5,22 3 0 37,23 3 0-43,14 1 0 1,12 6 0-1,10-5 0 0,9-1 0 0,14-6 0 8,15-5 0 24,20-14 0-27,24 1 0-5,17-2 0 1,-6-10 0 0,7 5 0 6,-13-1 0 4,-10 1 0-8,0-3 0 28,-8 0 0-27,-9-9 0-4,1-1 0 3,1-12 0-3,1 0 0 8,-10 0 0 24,0 0 0-28,-5 0 0-4,-18 0 0 1,-10 0 0-1,-12 0 0 32,-21 0 0-26,-12 0 0-6,2 0 0 1,-6 0 0-1,3 0 0 29,-1 0 0-29,-5 0 0 1,-4 5 0-1,-3-5 0 6,2 0 0 33,-3 0 0-39,2 0 0 0,2 0 0 0,-2 0 0 1,7-10 0 4,-6-2 0 26,4-1 0-26,1-4 0-4,-4 2 0 0,6-5 0-1,1-5 0 31,0 6 0-29,1-3 0-2,4 2 0 1,2-5 0 31,-1-1 0-29,6 1 0-2,-11-1 0-1,-1-5 0 0,-7-14 0 11,-10-2 0-8,-11-10 0 25,-2-10 0-25,0 2 0-3,-4 3 0 0,0 0 0 12,0 13 0-10,1 4 0 28,1-4 0-24,-8 2 0-5,-4-12 0-1,-11-22 0 0,-14-20-36 5,-15-38-18 9,-3 1-18-10,-61-16-13 28,-24-9-50-32,-44-4-26 0,-46 8-31 1,91 114-50 4,-8 25-410-1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01:19:48.93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3605">
    <iact:property name="dataType"/>
    <iact:actionData xml:id="d0">
      <inkml:trace xmlns:inkml="http://www.w3.org/2003/InkML" xml:id="stk0" contextRef="#ctx0" brushRef="#br0">7799 13209 412 0,'0'0'138'2,"0"0"-86"-2,0 0 98 21,0 0-46-21,0 0-4 0,0 0 0 18,-212-102-27-18,150 93 11 1,-11 6-1 11,-16-2-5 5,-14 5 4-17,-19 0-29 1,-14 0-6 17,-12 0-10-18,-16 0-5 21,-7 13 3-20,-9 11-4 0,3 1-6 6,1 2 12 15,4 5-6-22,7 2-2 0,4 3-3 17,8 1-7-17,9 7 1 14,4-2-7-14,-1 2 4 16,-3-1 0-16,-3 3-6 24,7 10-7-24,0 8 0 1,8 6 2 4,-4 8 0 24,2 5-1-27,0 8-1-2,7 9-1 0,11 5 3 6,1 4-4 3,4 9 3 21,7 11-1-28,4 3 2-2,13 11-1 1,3-1 2 1,10-5-4 33,2-4-2-35,8-4 3 3,7-4-4-2,9 7 3-1,8 2-3 8,1 9 2 22,8-1 0-25,1 8-2-5,9-13 0 1,4-6 0-1,3-5 0 29,12-12 0-29,2-5 2 0,0-12-2 1,18-3 0 35,22-2-2-32,15 0 4-3,6-4-3-1,6-2 1 1,2-8-2 26,-1-3 2-27,1-16 0 0,7-7 2 1,10-8-1 4,10-3-1 28,12 2 0-30,7 1 1-3,-1 3 1 0,2 5-2 1,2 1 2 9,-8-15 1-1,10-1-2-5,11-14 1 27,19-11-1-31,24-6 1 1,10-7-2 1,2 0 0 0,-9 0-4 27,-16-20 1-27,-5 1 2-2,-2-3 0 2,1-5 0 28,4 9 2-30,-1 3 0 0,3 4 0 1,9 5 3 5,-9-5-4 1,6-2 1 25,1-13 0-30,-5-20-1-2,-5-9-2 0,-11-21 2 28,-12-6-11-27,-14-8 11-1,-9-5-4 0,-2-6 2 5,0-29-4 26,-1-16 4-27,4-22 0-4,-10-22-1 0,-6 0-16 1,-7-7 13 27,-12-2 6-27,-8-2-1-1,-11 8-3 0,-14 11-4 30,-8 11 2-29,-13 19 5-1,-5 13-1 1,-6 13 4 29,-9 3 0-30,-1-4 1 0,-3 1-3 0,0-3 0 6,0-4 0 24,-19-6 1-30,-18-6-1 0,-11-1 1 1,-14 8 1 29,-12 10-2-28,-6 9 2-2,-8 8-1 1,-1 11-1 26,1 11 1-27,-5 10 0 1,7 12 1-1,-3 16-2 6,-4 15 3 1,-7 11 6 23,-18 11 4-27,-19 11 8-3,-20 3-2 0,-11 0-9 4,-13 0-10 5,-6 3 0 20,-7 15 0-28,-4 6 0-1,1 0 0 0,13 10 0 33,0 2 0-28,7 8 0-5,12 5 0 0,6 8 0 1,5 5 0 27,2 2 0-27,-2 7 0-1,3 1 0 0,-10 7 0 7,0 10 0 22,-11 5 0-26,-2-1 0-3,2-9 0 1,-1-9 0 5,17-4 0 23,11-4 0-26,11 4 0-3,11 5 0 3,10-4 0-2,13 11 0 9,7-1 0 16,13 2 0-22,15 5 0-4,-1 3 0 1,6 1 0 5,6-3 0-3,-6-9 0 28,-4-1 0-30,-10 2 0 0,-12 10 0-1,5 14 0 8,4 7 0-1,11 8 0 22,22 2 0-25,11 4 0-4,15 3 0 1,16-4 0 3,2 0 0 24,13-2 0-26,33-12 0-2,15-5 0 0,3-11 0 30,8-4 0-30,3-16 0 1,1 1 0-1,2-4 0 5,-1-11 0 24,14-10 0-27,12-3 0-1,23-11 0-1,18-7 0 6,14-8 0 24,22-4 0-28,1-4 0-2,3-4 0 0,-3 3 0 6,-13-2 0 30,-14 1 0-35,-1 4 0-1,-6 0 0 1,7 3 0-1,-2-1 0 5,-7-11 0 25,0 1 0-30,2-9 0 0,-2 0 0 1,9 0 0 25,-3 3 0-22,-11 2 0-4,-2 0 0 0,-9-5 0 29,2 0 0-29,-1 0 0 1,8 0 0-1,-1 0 0 29,-3 0 0-28,2-13 0 0,-11-9 0-1,2-10 0 31,-5-7 0-31,0-14 0 0,-6-18 0 1,-7-17 0 4,1-11 0 21,0-14 0-22,-6 6 0-4,1 9 0 1,-8 9 0 5,-10 7 0 3,-6-6 0 20,-6 1 0-26,-4-14 0-3,-1-12 0 2,-2-21 0 0,-1-12 0 28,-11-23 0-28,-7-11 0-2,-15-3 0 0,-14 8 0 31,-17-1 0-28,-3 6 0-2,0-5 0-1,-16 0 0 0,-12 15 0 9,-8 6 0 0,-3 7 0-6,-4 8 0 25,-8 6 0-28,-6 12 0 2,-6 12 0-1,-4 11 0 32,-10 19 0-32,-4 17 0-1,-6 12 0 0,-3 14 0 31,-4 12 0-24,-6 4 0-7,-15 9 0 0,-17-3 0 1,-17 2 0 4,-15 2 0 23,-13-7 0-26,-7 6 0-2,-3-1 0 1,12 7 0 27,8 5 0-28,17 0 0 0,9 0 0 0,8 0 0 30,2 5 0-29,5 14 0 0,4 4 0-1,3 8 0 31,3 9 0-31,-1 5 0 0,-6 5 0 1,-8 6 0 6,1 10 0-4,-8 3 0 4,2 13 0 23,-5 7 0-29,-2 12 0-1,-2 7 0 1,-4-1 0 5,8-1 0 3,12-7 0 17,9-9 0-21,11-3 0-5,2 6 0 1,10 4 0 5,11 17 0 22,2 9 0-27,9 3 0 0,2 4 0-1,5-3 0 27,3-4 0-24,8-5 0-3,5 3 0 0,13-9 0 6,4 6 0 3,5 8 0 20,6-1 0-26,11 1 0-3,6-7 0 1,4-2 0 6,3-7 0-5,0-4 0 29,0 0 0-28,34-2 0-3,6-4 0 1,9-10 0 26,20-2 0-26,10-6 0-1,8 5 0 1,16-5 0 6,2-4 0 1,-4-15 0 2,19-5 0-7,4-6 0 22,13-5 0-20,14-2 0-5,-5-9 0 1,5-5 0 4,6-1 0 25,11-3 0-28,16-2 0-2,16-5 0 0,4 0 0 7,1-10 0 3,9-10 0-8,-2 0 0 26,1-10 0-24,-11-18 0-3,-16-1 0-1,-14 4 0 27,-22-2 0-27,-9-3 0 1,4-14 0-1,4-20 0 30,12-28 0-29,7-23 0-1,9-48 0 1,0-30 0 28,-16-24 0-27,-8-5 0-2,-15 23 0 0,-20 30 0 8,-13 19 0 20,-13 25 0-26,-8 1 0-2,-5-7 0 1,-9-15 0 5,-9-9 0 25,-10-3 0-31,-18-18 0 2,-17-16 0-2,-16-22 0 8,0-13 0-6,-29 4 0 27,-16 12 0-29,-14 23 0 0,-10 20 0 1,-16 14 0 33,-22 10 0-34,-18 8 0 3,-18 13 0-3,-18 11 0 1,-23 14 0 27,-31 7 0-27,-18 16 0 0,-24 14 0-1,-13 24 0 8,2 22 0 24,7 15 0-30,15 0 0-2,30 22 0 0,23 12 0 4,35 3 0 24,22 3 0-26,21 2 0-2,18 2 0 1,18 5 0 25,15-1-70-23,64-38-240-3,7 5-252 1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4T01:19:48.93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4094">
    <iact:property name="dataType"/>
    <iact:actionData xml:id="d0">
      <inkml:trace xmlns:inkml="http://www.w3.org/2003/InkML" xml:id="stk0" contextRef="#ctx0" brushRef="#br0">29907 1781 444 0,'0'0'300'7,"0"0"-123"-3,0 0-36 16,0 0-28-20,0 0 1 20,0 0-9-20,0 0-12 0,0 0-27 21,0 0 24-21,0 0 4 1,0 0-29 18,-235-5-1-19,138-1-16 19,-10 0 5-17,-13-1-23-2,4-3 0 21,1-1-10-20,-5 3-20-1,2 3 0 4,-5-2 0 19,12 1 0-23,-2-1 0 1,8-1 0 21,2-4 0-21,6 0 0 0,3 2 0 22,7-2 0-23,3 4 0 1,-6-6 0 3,3 2 0 20,7 4 0-24,-1-3 0 0,12 5 0 26,2 3 0-24,9 0 0-2,-4 1 0 0,-12-3 0 24,3 1 0-24,-9 1 0 1,2 3 0 19,2 0 0-19,5 0 0 0,7 0 0 21,5 0 0-22,1 0 0 1,1 0 0 20,1 0 0-19,2 0 0-2,1 3 0 21,-1 6 0-21,-2-1 0 0,8 3 0 24,-4 2 0-24,8-5 0 0,11-3 0 6,-5 3 0 15,8 3 0-21,-2 4 0 0,4-1 0 23,3-3 0-23,-1-2 0 1,8-1 0 17,3-1 0-15,5-1 0-2,7-6 0 20,-1 4 0-21,1-4 0 1,3 0 0 18,0 0 0-17,0 0 0-1,0 3 0 15,0-3 0-15,0 2 0 22,0 1 0-22,0 2 0-1,0 7 0 20,0 2 0-19,0 8 0-1,0 6 0 20,0 6 0-20,0 5 0 1,0 6 0 19,0 9 0-17,0 3 0-2,0 1 0 21,0 4 0-22,0 2 0 0,0 4 0 22,0-4 0-18,0 7 0-4,0-3 0 2,3-7 0 21,5 4 0-23,4 6 0 1,-5 1 0 22,2 7 0-22,2 2 0-1,0-2 0 21,-6-3 0-20,0-4 0-1,-5-1 0 21,0-9 0-19,4-6 0-1,-4-8 0 20,0-14 0-21,0-9 0 1,4-8 0 20,-4-12 0-19,0-2 0-2,0-3 0 19,0 0 0-19,0 0 0 0,3 0 0 23,-3 0 0-22,0 0 0-1,2 0 0 28,-2 0 0-28,0 0 0 0,0 0 0 1,0 0 0 24,7 3 0-24,6 3 0-1,7 2 0 26,8 1 0-26,4-9 0 0,11 0 0 1,5 0 0 25,9 0 0-22,4 0 0-4,7 0 0 1,3 0 0 23,3 0 0-24,10 0 0 0,6 0 0 4,-1 0 0 33,1 0 0-37,6 0 0 1,-3 5 0-1,0 10 0 0,1-2 0 37,0 2 0-34,3-5 0-3,0 2 0 0,6 0 0 1,2 1 0 23,-1-2 0-24,-1 2 0 1,-5 2 0-1,-2-6 0 23,-2 5 0-22,0 0 0 0,4-1 0 18,2-3 0-19,-3-8 0 0,-2 2 0 19,-9-4 0-17,-3 0 0 19,-10 1 0-21,-2-1 0 1,2 0 0 18,1 0 0-18,0 0 0 0,0 0 0 21,-2 0 0-22,-4 0 0 1,-4-1 0 2,-2-5 0 14,-8 0 0-14,0 2 0 18,-6-4 0-21,-2 6 0 1,6-4 0 18,-7 6 0-17,-4 0 0-2,-5 0 0 20,-9 0 0-20,0 0 0 1,-9 0 0 14,0 0 0-14,-4 0 0 14,2-9 0-14,-3 1 0 14,-1-3 0-13,2-3 0 13,-9 0 0-15,5 3 0 4,-7 3 0 24,4 2 0-28,-4-3 0 0,0 3 0 1,0 1 0 14,1 0 0-14,-1-9 0 17,-2-13 0-18,-1-11 0 4,0-15 0 15,0-9 0-19,0-9 0 4,0-7 0 16,0-10 0-19,0-7 0 2,0-7 0 21,-4-5 0-24,-3 6 0 0,4 7 0 23,0 6 0-22,-4 13 0-1,4 4 0 3,-3 0 0 22,2 4 0-25,-1 0 0 0,0 5 0 28,0 6 0-27,1 13 0-1,4 7 0 1,0 11 0 20,-2 5 0-21,2 6 0 0,0 3 0 22,-3 5 0-21,-1 3 0-1,0 0 0 23,-8 3 0-23,-1-2 0 0,-7-3 0 20,-8-5 0-19,-12 3 0 0,-17-6 0 20,-14 3 0-21,-11-2 0 0,-11 2 0 25,-13-2 0-23,-10-2 0-2,-4 1 0 4,-5-2 0 20,9 0 0-22,2 0 0 0,-2 0 0-1,-5 1 0 26,10 2 0-27,2 2 0 3,5-1 0-2,4 4 0 27,1 2 0-23,-1 5 0-5,6 0 0 0,4 0 0 5,9 0 0 1,-3 0 0 20,1 0 0-26,-1 5 0 0,4 7 0 4,-1-4 0 22,1-3 0-25,4 5 0-1,-6-8 0 4,-6 1 0 27,-1-3 0-31,5 0 0 0,12 2 0 1,8-2 0 4,13 0 0 25,5 3 0-30,7-3 0 0,10 3 0 1,3 1 0 23,4-4 0-22,0 2 0-1,-1 1 0 22,3 2 0-20,-6 2 0-3,1-5 0 1,-4 1 0 28,6-1 0-27,-2 1 0-2,2 0 0 1,7 3 0 27,2-5 0-28,-1 3 0 0,4 0 0 1,2-2 0 30,-3 3 0-28,-1 1 0-2,0 0 0-1,2-1 0 0,-4 4 0 29,6 2 0-29,-2 3 0 0,-7 6 0 1,8 3 0 4,-3 4 0 23,0 7 0-28,3 0 0 0,-3 2 0 2,1 6 0 28,-1 2 0-29,-3 8 0 0,5-2 0-1,-1 1 0 30,-5 6 0-30,7-1 0 0,-3 8 0 0,5 3 0 7,5 1 0 22,3 2 0-26,0-5 0-3,0-1 0 0,0 7 0 24,0 8 0-24,19 5 0 0,4 0 0 5,-5-11 0 20,-4-13 0-25,-1-10 0 0,-5-11 0 26,-3-2 0-25,3-7 0 0,-5-5 0-1,0-4 0 5,-2-6 0 22,-1-11 0-27,6 0 0 0,-6-2 0 23,0-2 0-20,0 0 0-3,0 0 0 1,0 0 0 22,0 0 0-21,0 0 0-2,3 3 0 27,-3-3 0-26,4 0 0-1,19 4 0 1,18 6 0 23,21 5 0-24,25-2 0 0,23 1 0 5,15-6 0 23,13 7 0-26,11-8 0-2,-1 3 0 1,-15 0 0 4,-1-1 0 20,-13 2 0-24,-5 6 0-1,10 0 0 5,0 0 0 23,1 3 0-27,-5-3 0-1,1 0 0 1,-5 1 0 6,-3-1 0 0,0 0 0 24,3-2 0-31,-6-7 0 0,-3-6 0 1,-5-2 0 25,-4 4 0-23,-4-4 0-3,-4 0 0 0,1 0 0 26,-11 0 0-26,0 0 0 2,-9 0 0-1,-1 0 0 26,-5-12 0-23,-1 1 0-4,-5 0 0 0,-5-1 0 25,-8 5 0-25,-5-3 0 0,-1 5 0 7,-1 3 0 4,5-1 0-9,-4 0 0 28,1-1 0-30,-5-1 0 0,-2 0 0 1,-7-1 0 5,-7 1 0 25,-4 1 0-31,-6 2 0 0,-7 2 0 1,-3 0 0 4,3 0 0 25,-3 0 0-30,5 0 0 0,-2 0 0 1,-3 0 0 26,0 0 0-27,0 0 0 1,0 0 0 0,0 0 0 25,0 0 0-26,0 0-88 0,0 0-111 16,0 0-105-16,13 2-394 1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14:46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625">
    <iact:property name="dataType"/>
    <iact:actionData xml:id="d0">
      <inkml:trace xmlns:inkml="http://www.w3.org/2003/InkML" xml:id="stk0" contextRef="#ctx0" brushRef="#br0">2944 18502 846 0,'0'0'159'78,"0"0"-56"-77,0 0-11 0,0 0-27 0,0 0 0-1,0 0-2 0,0 0-9 0,25 0-10 0,-22 0-6 0,7 0-2 0,5 0 1 0,2 0-5 0,2 0-1 24,7 0 0-22,-3 0-6-1,-3 0 3-1,4 0-3 16,-4 0-1-14,0 0-3 13,-2 0-2-14,0 0 1 14,3 0-4-14,-4 7 1 13,6-7-9-13,-2 0 1 12,5 0-4-10,-2 0 1 9,2 0 2-11,-2 0-2 14,-4 0 1-14,0 0 1 3,1 0 6 10,-1 0-4-13,6 0 4 13,1 0-6-14,0 0 2 15,0 0-5-13,2 0 1 13,-6 0 0-14,2 0-2 13,7 0 1-13,-8 0-2 16,3 0 5-15,0 0-2-2,-1 0-6 30,-6 0 0-29,5 0 0-1,1 0 0 0,3 0 0 16,-1 0 0-15,2 0 0 27,1 0 0-28,-5 0 0 1,0 0 0-1,-2 0 0 30,-5 0 0-29,-4 0 0-1,-1 0 0 0,1 0 0 30,-2 0 0-29,-5 0 0-1,6 0 0 0,1 0 0 15,3 0 0-14,8 0 0 12,-3 0 0-11,2 0 0 1,4 0 0 10,-3 0 0-10,-1 0 0 25,-1 0 0-26,1-7 0-2,2 7 0 0,1 0 0 29,1 0 0-27,-4 0 0-2,1 0 0 0,3 0 0 29,0 0 0-28,0 0 0-1,1 0 0 0,3 0 0 20,-9 0 0-19,9 0 0-1,-3 0 0 18,-1 0 0-14,3 0 0-4,0 0 0 17,4 0 0-16,-7 0 0 14,3 0 0-14,3 0 0 14,-6 0 0-14,1 0 0 27,-1 0 0-26,-4 0 0 0,0 0 0-2,-5 0 0 0,3 0 0 17,-4 0 0-17,3 0 0 16,-3 0 0-16,7 0 0 30,-3 0 0-28,2 0 0-2,2 0 0 0,1 0 0 28,-1 0 0-27,2 0 0 0,-1 0 0-1,1 0 0 16,7 0 0-15,0 0 0 0,8 0 0 32,-4 0 0-32,4 0 0-1,2 0 0 0,-7 0 0 28,6 0 0-27,-9 0 0-1,8 0 0 0,-3 0 0 45,2 0 0-44,5 0 0-1,-3 7 0 1,-2-7 0-1,1 0 0 0,-4 5 0 30,-2-5 0-28,1 0 0-2,2 0 0 0,2 0 0 0,1 0 0 27,-4 0 0-25,1 0 0-1,-1 2 0-1,10 4 0 27,0 0 0-26,3-6 0-1,-8 0 0 29,-2 0 0-27,-2 0 0-1,1 0 0 0,1 0 0-1,-1 0 0 14,0 0 0-12,-3 0 0 3,-2 5 0 22,-3-5 0-25,0 0 0-2,2 0 0 2,-4 0 0 26,4 0 0-27,-4 0 0-1,-7 0 0 0,2 0 0 31,-2 0 0-30,-2 0 0-1,2 0 0 0,-1 0 0 16,5 0 0-15,-1 0 0 29,-1 0 0-29,13 0 0-1,9-5 0 0,2 5 0 19,2-6 0-18,-5 0 0-1,-15 4 0 15,-4 2 0-14,-5 0 0 16,-7 0 0-17,-1 0 0 17,6 0 0-16,-2 0 0-1,3 0 0 15,3 0 0-14,-3 0 0 14,3 0 0-15,-1 0 0 16,1 0 0-15,-3 0 0 14,2 0 0-14,-6 0 0 2,6 0 0 25,-10-5 0-28,-4 5 0 1,-4 0 0 22,-7 0 0-22,3 0 0 0,-3 0 0-1,0 0 0 14,0 0 0-12,0 0 0 11,0 0 0-12,0 0 0 17,-31 0-176-17,8 7-158 11,-3 5-299-11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42:26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93">
    <iact:property name="dataType"/>
    <iact:actionData xml:id="d0">
      <inkml:trace xmlns:inkml="http://www.w3.org/2003/InkML" xml:id="stk0" contextRef="#ctx0" brushRef="#br0">3862 17539 278 0,'0'0'153'10,"0"0"-72"-8,0 0 38 3,0 0 56 1,0 0-33 2,0 0-48 0,0 0-9-2,0 0-7 2,-6 0-5 0,6 0 3 0,0 0-11-2,3 0-21 2,20 0-11 1,11 0-4 1,12 0-11-6,5 0-2 6,5 0-5-4,2 0-2 2,6 0 1 6,-2 0-2-10,-4 0 1 2,-10 0 1 4,-9 0 3-7,-16 0 2 5,-8 0-4 0,-3 0-3 0,-12 0-4-2,2 0-4 3,-2 0 3-2,0 0-3 1,0 0-3-1,0 0 3 0,0 0-4 1,0 0-4 1,0-27 3-2,-34-14 4 2,-14-10 2-2,-6 1-2 7,-5-1 2-11,1 6-1 1,-9 4 2 3,0 2-2 1,-6 1 0 1,6 7 0-4,0 6 0 5,8 3 3 0,18 7-3-6,6 10 0 2,18 0 1 3,5 5 0 3,9 0 2-9,2 0 0 6,1 0 3-2,0 0 3 2,0 0 4-5,0 0 5 3,0 0-3 4,0 0 8-3,1 22 0-3,36 23-15 2,9 4-6 3,3 15 0-4,6-2 1 3,6 7-3-4,-4 4 3 3,-8 2-3-1,2-10 2-1,-11 3-2 4,-6-11 2-1,-5-7 0-3,-12-9 5 2,-4-6-4-3,-3-6 1 5,-8-11-3 3,2-4 2-10,1-14-3 6,-3 0-3-6,-2 0 3 6,0 0 0-5,0 0-1 5,0 0 1-1,0 0 0 1,0 0-1-1,0 0-3-1,0 0-3 0,3 0-5 0,2 0-3 2,5-36 5-3,3-20 10 3,1-19-3 3,5-17 2-9,2-5 0 5,3-23 0-2,1-5 0 3,-1 1 1-5,-3 23 0 5,-5 26-6 2,-9 24 3-7,5 23 1 4,-12 14 1 1,0 6-3-4,0 4-1 4,0 2 5 0,0 2-5-2,0 0 5 2,0 0 0-5,0 0 0 1,0 0 0 4,0 0-2 3,0 0 2-6,-28 14 2-3,-17 23 1 8,-11 5 2-3,-1 11-4 4,3 7 2-9,-4 9 0 5,-1-1 0-3,-2 5 2 3,5 0 2-2,-1-17-1 4,14-5-3 4,6-16 1-11,10-8 1 2,11-14-2 0,6-6 2 7,7-7-4-3,3 0 0 0,0 0-1-7,0 0 0 10,0 0-4-9,0 0-18 6,0 0-9-4,3 0-40 6,27 0-76 0,-7-15-101-11,-2-5-91 8</inkml:trace>
    </iact:actionData>
  </iact:action>
  <iact:action type="add" startTime="9194">
    <iact:property name="dataType"/>
    <iact:actionData xml:id="d1">
      <inkml:trace xmlns:inkml="http://www.w3.org/2003/InkML" xml:id="stk1" contextRef="#ctx0" brushRef="#br0">701 11985 788 0,'0'0'175'3,"0"0"-116"4,0 0-47 1,0 0 13-2,0 0 21 2,0 0 11 0,0 0-14 0,0-109 6-2,0 65-8 2,0-10 5 0,0-6 4 1,0-4-16-3,0-7-2 2,0 1-8 0,0-1-7-1,0-1-2 1,0 4 2-1,0 1-2 1,0 0 5 7,0-7 0-12,2-2 2 5,1 4-2-1,-3-5-4 2,2 6-2-5,4 0-6 5,-4-2 0 1,1 2 3-5,-1 5-1 2,5-6 6 2,-3 5-6-3,-4-1 2 1,3-7-7 3,-3 1 1-6,0-7-5 5,2-3 2-2,-2-7 0 0,0-1-2 2,0-4 2 0,0 0-1 2,0 5 2-7,0 2 0 2,0 8 0 1,0 6-1 2,0 5 0-4,0 2-1 3,0-1-1 1,0 3 1-5,0-1-1 5,0 3-1 0,0 1 0-2,0 1 0 1,-5 9 0-2,1 3 1 1,0 5 0 3,-1 9-1-1,5 4 0-5,-3 1 1 4,1 0-1-1,-4 0 0-1,1 3 0 6,3 3 0-8,2 4 0 4,-5 5 0 1,2 2 0-3,3 3 0 1,0 2 0 1,0 2 1 2,0 4-1-6,0-1 0 4,0 4 0-1,0 0 2 2,0 0-1-1,-1 0 0-3,1 0 1 5,0 0-1-4,0 0-1 1,0 0 1 0,0 0 0 1,-5 0 3 0,5 0 7-2,-4 0-6 5,4 0 2 4,-4 0-1-15,-11 14-2 8,1 11-2-3,-4 12 3 4,-2-3-3-2,3 5-2-1,-5 9 2 3,2-1-2 2,-1 10 3-7,1-3-2 5,3 2 1-3,-2-6-1 7,1-4 0-10,3-8 0 3,7-11 1 4,0-10-2-4,6-9 3 2,2-6-3-3,0-2 0 3,0 0 0 0,0 0 0 0,0 0 1 2,0 0-1-6,0 0 1 3,0 0 0 8,0-10-1-14,7-22-2 6,19-16 1 1,8-10 1 1,-7-3 0-4,-3 3-1 6,-4 6 1-4,-3 5 0 6,-2 8 0-10,-2 7 0 4,-2 12 0-1,-3-4 0 2,0 7 0-2,-3 7 0 4,-5 4 0-4,4 2 1 3,-4 4 0-4,0 0 0 3,0 0 0-1,0 0 4 2,3 0 15-4,6 0 15 6,14 37 6-4,4 14-23 0,7 7-16 0,-1 8 0 0,-5 2 2 4,3-2-3-7,-3-1 0 3,-3-12 0 3,-7-18-1-4,-7-13 0 0,-8-17 0 5,-3-5 0-7,0 0-16 7,0 0-19-7,0 0-32 3,0 0-55 2,4 7-86-1,0-7-114 1,3 5-333-5</inkml:trace>
    </iact:actionData>
  </iact:action>
  <iact:action type="add" startTime="35319">
    <iact:property name="dataType"/>
    <iact:actionData xml:id="d2">
      <inkml:trace xmlns:inkml="http://www.w3.org/2003/InkML" xml:id="stk2" contextRef="#ctx0" brushRef="#br0">6319 12300 671 0,'0'0'117'3,"0"0"-41"3,0 0 14 2,0 0-13 0,0 0 9-2,0 0-20 2,0 0-10 1,0 0-7-2,0 0 1-1,0 0-2 3,0 0-16-1,0 0-7 1,-177-125-4-1,154 112-8-3,-2 2-2 3,2 9 1 0,3 2-2-2,-3 0 9 3,-4 0 11-1,-3 9-1 0,1 13-6 0,0 8-2-3,-3 4-2 3,2 3-10 0,-1 2 1 0,5 1-4 7,6-6-3-14,3-2 6 6,-2 0-4 1,1-2-1-1,2 5 1 1,2 7 4 8,1 2 2-10,6 10 1-6,-7-1 1 7,7 0 0 3,-1 4-4-6,-1 0 1 4,0-3-4 4,2 6-1-8,0-1 0 4,1-3 0 2,0 4 0-6,-1-1 3 5,1 0-2 0,-3 2 3-5,6-3-1 4,1 8-1 0,-6-2-2 2,5 6 1-6,-4 1-2 4,4 0 1 5,2-4-1-11,-4-3-1 6,3 5 0 2,2-4 1-4,-5 9-4 4,1-5 5-6,1-3-2 4,-6-4 0 1,5-5 0-4,-3 1 1 2,4 0-2 5,0 6 1-8,-4-2-1 4,4-1 0 1,1 9 0-4,-6 6 0 3,5 5-2 1,-2 0 2-3,2-1 1 2,-1-1-1 5,4-7 0-10,0-1 0 6,0 0 1-5,0-4-1 5,0 2 0-4,0 5 1 3,0-2 0 3,0 4 0-6,0 0-3 4,0-1 5-4,0 6-4 6,0 0 2-6,0-6-2 2,0-1 1 2,0 1-2 0,0 3 1-4,0 2-1 3,0-10 0-2,7-3 2 5,-5-2-2-5,4-4 0-1,-1 2 1 4,0-7-1 0,2 0 0-1,2-11 1-4,2-4-1 4,2 3 1 0,2 0-1 8,-4 1 0-14,5 0 0 5,-3 6 0-1,-1-4 0 1,1-10 1 3,-6-5-3-6,5-8 4 5,-8-3-2 4,6-8 0-11,0-2 1 6,4 1-1 2,4 1 0-6,4-1 0 5,1 2-1-3,3-5 0 1,-1 1 1 1,-5 2-1 3,5-4 1-7,0 1 0 4,-1-1 0 0,8-3-3-2,0-2-4 3,7 0 5-1,-3-3 0-2,1 0-3 2,0 0 3 2,-3 0-2-5,3 0 3 3,-3-11-2-3,5-9-2 3,-6-7 5-1,2-3-5 2,-3 0 5 0,-3-1-1-3,0 1 0 0,-3-12 0 4,-1-5-3-5,-5-2 2 3,6-16 0 2,0-8 1-4,-6-17 0 3,4-8 1-3,-7-15 0 1,6-11 0 2,-3-2 0-3,1 0 0 1,-1 8 0 2,0 12 0 2,-4-3 1-8,0 10 0 4,-4 5-2 2,-6 1 0-4,1 0 1 2,-4-2 0 2,-3-3 0-1,0 2-1 1,0-8 1 1,0 7 0-7,0-3 0 5,0-4-1-2,0 7 1 2,0 1 0 1,0 6-1 3,0 8 0-9,0-2 1 3,0-5-1 4,0-5 0-1,0-7 1-4,0-5-2 1,0 1 1 4,0 3 1-2,0 11 0 0,0 6-1-4,0 7 1 5,0 1-1-2,0 8 0 3,0-2 1-6,0-1 0 4,0-10 0-1,0-2 0 2,0-4-1-3,0 1 1 5,0 1 0-4,0-8 1 0,0-5-1-2,0 1-1 2,-16-3 1 2,4 5 0 0,-1 9-1-2,3 6 1 0,1 12-2 3,2 15-32-4,1 9-52-1,-1 8-48 5,3 6-64-1,1 31-112-4,-2 0-347 3</inkml:trace>
    </iact:actionData>
  </iact:action>
  <iact:action type="add" startTime="37542">
    <iact:property name="dataType"/>
    <iact:actionData xml:id="d3">
      <inkml:trace xmlns:inkml="http://www.w3.org/2003/InkML" xml:id="stk3" contextRef="#ctx0" brushRef="#br0">14043 12659 403 0,'0'0'98'7,"0"0"27"-3,0 0 5 3,0 0-45 3,0 0-6-4,47-145 4 1,-47 124-1 0,0 8-14 1,0 2-15 0,0-2 6-2,-26-8 10 2,-15 1-18 0,-5-5-7 0,-5 5-13-2,3 7-12 3,-4 1 8-2,4 5-8 0,-5 3-1 1,3-2 3 1,0 3-12 13,-1 1 0-22,4 2-4 0,4 0-1 9,1 0 2-2,1 7 8 2,5 23 9-4,-2 5-5 6,8 9 8-6,1 8-5 9,1 7-3-11,4 3 2 5,1 3-2-3,2 2-4 4,1-2 1-2,4-1-3 7,-1 4-1-12,1 2 1 6,0 6-2-5,4 1 1 5,-4 5 0 1,3 9 3-3,2 0-5 6,-5 3 2-8,3 7-3 5,2 4 0-4,3 2-5 3,-1-1 5 2,-3 5-3-4,8-4 4 4,-3-6-3-6,7-7-2 6,-3-6 2-3,3-1-1 5,-3 6 1-9,3 6-2 3,-3 2 1 2,0 2 0 2,-5 2-2-6,-1-17 1 3,2 4-1 3,-5-8-1-2,11-5 1-2,-2-5-1 3,-2 2-2 2,5-7 0-8,0 6 3 3,0 6-2 4,0 1 0-1,0-1 0-4,0 1-1 1,0-1 0 2,0-3 0 2,0 1 1-1,0-9-1-6,9-8 1 7,6-8-1 2,-5-3 1-9,-3-9 0 4,6-3-1 2,-3-9 0-4,3-3 1 5,-1-2-1-4,4 5 1 1,1-3-1 1,2 0 0-3,1 0 0 4,-2 3 0-1,0-3 0-1,3 1-1 1,-4 6 1 0,6-3 0 1,-4 3 0-4,-1-3 0 9,-7-12 0-14,5 4 0 8,-3-4 0 0,-1-4 0 1,-1 2 0-3,1-4-1 2,-3 7 1-1,7 2 0-1,-2 5-1 5,6 0 1-6,6 8-1 4,-2-3 0 1,8 5 0-7,1-3 1 6,6-4-2-1,-3-1 2-3,2-6 0 3,-10-6 0 0,-2-7 0 1,-6-10-3-4,3 3 1 3,3-3-9 0,2 0 9 1,4 0-5-2,0 0 5 1,4-3 0 0,4-24 0-1,1-8-3-2,7-12 3 4,-6-12 2-1,1-11-1 2,-4-3-1-7,-8-8 3 8,-1-1-4-4,-4 3 3 2,-1 0 0-6,1-5 0 5,-7-6-1 1,-7-5 0-1,1-3-1 1,-2-16 2-5,-2 3-2 5,1-10 2 3,0 2 0-9,-3 7-1 2,2 5 2 4,-2 12-1 0,-2 2 0-4,1 8 0 3,-4 0 0 0,1 7 0 1,5-3-2-4,-8-3 0 3,0-3 2 0,1-12 0-1,-1-2-2 2,3-9 2 0,6-3-1-4,-5 2 0 3,3-2-1 0,-1-2 0-2,-3-7 2 3,1 3-2 0,-1-5-1-6,-3 2 1 6,0 2-1-1,0 2 2 0,0 3 0 1,-20-1 0-2,4 8 0 1,-1-1 0 1,2 18 1-4,2 6-3 1,-2 4 3 3,4 3-3-1,-5-8 2-2,1 5-6 1,2 6-23 2,-1 4-29 0,2 9-52-4,2 10-46 2,0 3-65 3,10 49-93 2</inkml:trace>
    </iact:actionData>
  </iact:action>
  <iact:action type="add" startTime="39673">
    <iact:property name="dataType"/>
    <iact:actionData xml:id="d4">
      <inkml:trace xmlns:inkml="http://www.w3.org/2003/InkML" xml:id="stk4" contextRef="#ctx0" brushRef="#br0">21909 12531 427 0,'0'0'199'3,"0"0"-51"4,0 0-5 0,0 0-48 1,0 0-16-2,0 0-9 2,0 0-6 0,-89-127-9 0,44 93-9-1,2 2-5 1,-5 6-6 0,-6 3 1 0,1 10-11-2,-4 0-4 2,1 9-2 1,2 4-4-2,3 0-4-1,1 0-2 5,3 0-2-4,7 0 2-1,-1 13 4 5,5 10 5-7,4 5 2 4,4 6-2 0,1 8 3-1,-4 5-2 2,4 7-7 1,-2-1-3-6,1 6 1 2,2 6 0 3,0-1-3 1,6 7 2-3,1 2 2-4,2 6 5 7,-1 3-3-2,4 4-1 3,-5 13 6-8,-4 10-2 4,2 6-5 4,0 4 8-6,2-3-1 1,-2 0-10 3,4-3 5 1,1 3-2-5,0 4-2 4,0 4-7-1,5 3 9-3,-5-2-1 2,-5 5-1 1,4-1-3 1,1-8 2 2,-3-2-2-7,0-21-1 2,6-9 3 3,0-7-5 0,9-3 0-2,4-10-3-3,0 7 5 4,0 0-4 1,0 3 5 3,0-1-6-10,0 3 6 5,0 2-5 3,1-1 4 1,11-3-4-9,-8-8-1 5,6-3 0 2,-4 0 3 0,3 11-3-5,3 2 1 6,-5-2 0-4,6 0-1 4,-6-12 0-7,0 6 0 6,2 0 0 1,0-11 0 5,-2-6-1-12,-3-23 1 1,4 2 1 3,-3-7 0 3,3-3-1-5,-4-3 2 2,3-7-1 3,-1 2-1-5,4 3 0 1,-1-7 1 2,2 6-1 0,2 1-3-1,1 3 3 1,0-6 1-1,2 5 2 2,4 3-6-3,1-1 3 4,2-5 0-4,1-2 1 2,1-4-1 4,3-1-7-10,8-4 6 5,-3 4 0 3,8-12-5-1,2 0 1-6,5 0 1 7,1 0 4-2,2-6-7 1,1-11 2-6,0-5 4 5,4-1-7 0,-6 3 8-1,-2 0-5 4,3 10 5-7,-9-7-1 5,-3 9 0 0,-1-9 0-5,-1 2-3 5,4-9 1 1,-2-2-3-6,-1-5 1 5,1-9-1-1,-1-7 0 1,-2-21 0-2,0-14 3 0,-8-12 0 0,-1-7 2-1,-7-8-1 1,-1-2 2 0,-1-7-1 3,-5-9 0-2,-6 9 0-2,5 12 1 3,-5 1 1-3,0 11-1 2,-1-3 0 1,1-1-1-6,-3-6 1 6,5-2 0 1,-4-8 0-2,-5 0 0-4,0-10-1 5,0-3 1 2,0-1 0-6,0 4 0 2,0 1-1 0,0 1 0 2,0 0 0-2,2-3 1-2,6-2 1 4,0-1 0 1,-3 3-1-5,-5 3 0 2,0 0-1 2,0 12 2 1,0 6-2-6,0 3 1 3,-8 8-3 1,-7 4 3 1,-6-2-1-2,-1 4-28-2,-4 3-48 4,5 6-1-2,2-1-49 2,3 5-42-4,13 56-63 2,0 3-184 5</inkml:trace>
    </iact:actionData>
  </iact:action>
  <iact:action type="add" startTime="41685">
    <iact:property name="dataType"/>
    <iact:actionData xml:id="d5">
      <inkml:trace xmlns:inkml="http://www.w3.org/2003/InkML" xml:id="stk5" contextRef="#ctx0" brushRef="#br0">29838 12735 259 0,'0'0'74'2,"0"0"-12"4,0 0 15 2,0 0 11-1,0 0 5-1,0 0 14 2,0 0-14 0,-5-72-13 0,-19 47-1-3,-5-7-16 4,-11-4-16-1,4-9 2 1,-12-5-4-4,3-6 0 3,-7-1-7 0,2 1-6 0,-7 6-3-2,6 4 7 2,2 13-9 0,4 14 1 8,0 10-9-14,2 9 4 3,-2 0 5 3,-8 5-1 1,3 23-6-4,-4 9 2 4,2 5-9-1,0 3-1 0,4 6-2-2,3-4-3 2,4 5 3-1,2 2 5 2,10 3 0-4,-3 5-2 5,5 5 4-4,4 2-5 3,5-3 0-2,2 5-4-1,5-4 0 2,-5 10-1 0,4 0 1-3,3 2-5 4,1-6-2 1,1 0 0-3,2-2 1-2,2 5 1 3,3 3 2 0,0 2 2 1,0-2-4-4,0-7 1 5,0 4 0-4,0 6 0 3,0 2 0-5,0 12-2 7,0 0 2-5,0 5-1 2,0 3 1-2,5-1-1 2,5 10-1 1,-2-1 1-2,-3-1-2 0,-2-9-1 0,-3-9-1 2,0-5 1-2,0-13 0 0,0-1-1 1,0-2 1 0,0-3 2-1,0 6-4-1,0 3 2 2,1 3-1-1,8 15 0 2,-3 5 4-4,-5 4-4 3,2-7 1 1,1-10 0-1,-4-13-1-2,0-4-1 2,5-15 1 1,-5-6 1-2,1-8 0-1,2 3 0 2,1-1-1 2,2 0 0-3,-4 1 1 1,6-1-1-1,-8-2 0-1,3 3 0 2,2 3 0 0,6 3 0 1,1 0 1-1,1-1-1-1,3-14 2 0,-5-1-2-2,5-8 2 3,0 1-2 1,-1-2 0-3,4-1 0 1,1 0 1 2,-3-2-1-2,1-6 1-1,2 0-1 2,-1 0 0 0,-2-7 0 1,4 4 0-4,2-1 1 4,3-6-1-2,6 5-1 3,4-7 0-5,5-5 1 3,2 0-1-1,-1 0-1 3,-1 0-1-4,-1 0 3 0,1 0 0 4,-1 0 0-2,0-14 0-3,0-3 0 2,1-3-2 3,-2-7 0-3,-1-1-1 2,-7-17 2-4,0-8-2 3,-1-16 1-1,7-8 1 1,-10-11 0 1,1-4-2-1,-7-2 2-2,-6-1-1-1,5-7 1 4,-4-2-2-2,0-2 3 2,-4 0-1-2,-2-10-1 1,0-5 1-1,-1-14 0 0,-2-6 0 2,2-2 0-2,-9-1 0 1,1-1-1 0,-1-8-1-2,0-12-1 0,0 2 1 3,0 3-2-2,0 9 0 2,0 3 3-1,0 0-1-1,0-3 2 0,0-1-2 0,7 8 3 3,-4 3-1-5,0 9-1 5,4 4 0-7,-7 4-9 5,0 14-12 2,0 18-8-3,0 19-36-1,0 19-35 3,-7 15-11-2,-7 17-56 0,2 22-85 2,11 2-364-4</inkml:trace>
    </iact:actionData>
  </iact:action>
  <iact:action type="add" startTime="44728">
    <iact:property name="dataType"/>
    <iact:actionData xml:id="d6">
      <inkml:trace xmlns:inkml="http://www.w3.org/2003/InkML" xml:id="stk6" contextRef="#ctx0" brushRef="#br0">9502 10521 45 0,'0'0'61'4,"0"0"16"3,0 0 0 2,0 0 3-3,0 0-1 2,0 0-5 0,0 0 15 0,42 48 5-2,-42-44 10 3,0 1 5-1,0 0-47 0,0 0-13-2,0-2 12 2,2-3-15-1,-2 0 1 2,2 0 5-2,-2 0-10 0,0 0-7 1,0 0-5 0,0 0-7 0,0 0-9-2,-31-3 15 3,-24-12 11-2,-19-6-10 3,-19 1-5-6,-14 5 5 14,-18 2-10-17,-8 8 0 4,-4 2 17 3,5 0-28-1,9 3 6 3,3 0 7-7,10 0-4 6,10 0 4-1,8 0-1 1,1 20-2-3,8 6 6 1,7 8-3 3,-1-2 3-2,10 13-2-1,3 4-6-2,3-2 4 5,5 8-8 3,-5 6-1-10,9-6-2 6,4 2-1-6,4-4 0 5,4-3-7 3,4 1 3-7,2-3 0 4,7-9-1 5,8-8-3-9,10-15 1 6,3-6-1-6,4-8-1 4,2-2 0-4,0 0-5 4,0 0-11 1,0 0 11-2,0 0-2 2,0 0 3-1,0 0 1-3,0 0 0 6,0 0-4-7,0 0-2 3,0-8-6 2,0-23 12 0,0-9 2-2,0 1 0 0,4-3-3 0,5-5 3-1,2-7 0 1,8-5 1 4,-3 4 0-6,-2 3-4 3,2 18 4 1,-8 15-1-1,-4 10 1-2,-4 9 0 0,0 0 3 0,0 0-3 2,0 0 0 1,0 0-8-3,0 40 7 3,-9 14 1-2,-11 13 9 1,1 4-5-1,-3 1 4 0,4 2 2 5,-6-10-6-8,10-9 4 5,-1-11-6-3,11-19 6 3,0-12 4-2,4-13 7 3,0 0-1-7,0 0 3 9,35 3-5-7,21-3-1 4,18 3-11-5,6-3-4 5,1 0 0 0,-4 0-2 0,-6 0 0-5,-3 0-10 3,-13 3-62 3,1-3-67-2,-2 0-63-4,-47 0-111 5,9 0-268 0</inkml:trace>
    </iact:actionData>
  </iact:action>
  <iact:action type="add" startTime="45989">
    <iact:property name="dataType"/>
    <iact:actionData xml:id="d7">
      <inkml:trace xmlns:inkml="http://www.w3.org/2003/InkML" xml:id="stk7" contextRef="#ctx0" brushRef="#br0">11797 11767 421 0,'0'0'179'3,"0"0"-82"5,0 0 28 0,0 0-51-2,0 0-5 2,0 0 3 1,42 188-11-3,-29-116-5 2,0 10-2-1,3 4-13 4,1 12 1-5,6-4 4 0,2-1-16 4,7-3 8-4,6-9-14 2,2-7 3-2,7-4-1 2,2-12-10 8,-1-1 3-16,1-9 4 8,-6-4-13-1,-2-4-4 1,-2-4-5 2,-10-4 4-6,0-4-3 5,-6-2 0 0,-8-11-2-2,-9 0 1 1,4-7 1-1,-9 1 0-1,4-7-2 4,-1 1 0-7,-4-3 2 5,0 0-2 4,0 0 0-10,0 0 0 6,0 0-1 0,0 0 1 0,0 0 1-2,0 0-1 2,0 0 0 1,0 0-1-2,0 0-1 2,0 0 2-3,0 0-1 1,0 0 1 1,0 0-1-1,0 0-1 3,0 0 2-2,3 0-2-1,0 0 2-2,-2-5 0 1,2-1 0 2,-3 6 0 1,0 0 2-3,0 0-1 0,0 0 0 2,0 0 2 3,0 0 6-3,0 0 5-2,0 0 3 2,0 0-2 0,0 0-6 0,0 0-9 0,0 0 1 1,0 0-2-4,0 0-2 9,0-9 0-14,0-10-7 9,0-11 8-1,-3-14 2-3,-13-3 0 4,-1-3 0-2,2-4 0 4,-1 6-1-8,-4 10-2 6,7 10 0 1,9 11-3-5,-2 10 2 6,2 7 0-4,4 0 4-3,-3 0 1 4,3 0 0 2,0 0 2-7,0 0 1 6,0 34 0 4,0 6-2-12,0 7-1 10,0 2-1-5,17-2 4 2,3-2-4-1,-1 0 1 3,-1-2 1-6,-5-5 4 6,-2-1-4-4,-2-6 0 1,-6-11 4 4,-3-9-3-7,0 0-2 3,0-3 1-1,-20 4-2 5,-20-7-1-2,-3-5 1 1,-6 0-1-8,7 0 1 6,2 0-1 1,9 0 0 2,-1 0-4-8,-5-9-18 3,8-4-61 4,-2-9-103-4,31 11-86 2,0-1-543-3</inkml:trace>
    </iact:actionData>
  </iact:action>
  <iact:action type="add" startTime="47489">
    <iact:property name="dataType"/>
    <iact:actionData xml:id="d8">
      <inkml:trace xmlns:inkml="http://www.w3.org/2003/InkML" xml:id="stk8" contextRef="#ctx0" brushRef="#br0">19997 11898 565 0,'0'0'78'3,"0"0"78"5,0 0-40 0,0 0-36-2,-23 183-11 3,23-119-9-1,0 10-10-1,0 4 3 1,0 10-10 0,14 3 3 2,15 5 6-6,-1 0-17 3,11-3-3 2,-2-6-14 0,0-7 3-2,2-11-11 0,-7-3 5 1,1-12-1 13,-10-6-4-21,0-4-2 0,-5-14-1 10,-5-8 2 4,-3-8-4-10,-7-5-2 0,-3-9 0 3,0 3-2 0,0-3-1-1,0 0 0 3,0 0-4-2,0 0 1 1,0 0-5 0,-26 0 8 0,-10 0 0 1,-5-14 0 4,0-3 1-11,2 0-1 6,2 0-1-4,6 0 1 4,1 3 0 0,-1 2-2 0,8 5 2-1,10 4 0 0,9 3 0 7,4 0 0-12,0 0 1 8,0 0 2-5,0 0 2 1,0 0 5 4,24 30-1-1,20 7-6 1,2 2 20-7,-2-7 1 4,-5-11 0 7,-10-3 1-8,-6-10 5-6,-4-3-16 8,-5-5 0 2,2 0-2-3,4 0-5 0,1-25-7-1,5-25-2 3,-9-8 0 0,-4-4 0 3,0 1 1-9,-8 6-9 7,3-4-27-6,1 0-54 7,10-8-34-7,14-1-87 2,-10 45-70 9,5 12-404-6</inkml:trace>
    </iact:actionData>
  </iact:action>
  <iact:action type="add" startTime="48621">
    <iact:property name="dataType"/>
    <iact:actionData xml:id="d9">
      <inkml:trace xmlns:inkml="http://www.w3.org/2003/InkML" xml:id="stk9" contextRef="#ctx0" brushRef="#br0">27782 10757 434 0,'0'0'236'4,"0"0"-80"3,0 0 2 1,0 0-48-2,0 0-33 3,0 0-13-2,0 0-5 1,110 97-12 1,-56-78 16-3,5 0-37 3,12 1 8-3,3-6-16 6,10 4-1-9,9-8 4 5,-2 2-12 2,5-2-7-7,-15 2 0 23,-7 1 12-26,-7 7 4 0,-11 6-8 8,-8 2 6 0,2 8-8 2,-10 3-6-6,-9 6 0 3,-2 4 0 4,-9 3-1-7,-4 10 0 5,-7 9 0-4,2 7 0 3,-8 3 0 4,-2 7 0-8,-1 6-1 3,0-8 1 4,0-9 0-6,0-19-1 2,0-27 1 0,0-17-1 0,0-8 0 1,0-6 0 1,0 0-2-2,0 0-1 2,0 0-2-2,-4 0 0 5,-28-17 0-11,-16-17 5 6,2-2 0 5,0-3 0-8,1-1-1 4,11 9 1 5,7 8 0-10,8 6 0 6,3 9-1-5,7 3 1 5,1 5 0-3,5 0 0 2,3 0 1 0,0 0-1 1,0 0 2 0,0 0 0-2,0 0 3-4,0 0-1 6,0 0 5-2,3 0-5 4,20 5 3-8,3 15 4 7,1 2-2-2,1 3 0-2,-2 0-1 2,2 4-3 3,-5-1 2-5,3 0-1 5,0 0 1-7,-6-3-2 5,3-5 0-5,-8-3-1 4,-2-9 4-2,-3-4 1 4,-5-4 1-5,-5 0-2 3,14 0-3 0,3 0-3 2,15-20-2-3,12-21 1 0,1-6-1 1,-2-5 2-1,2-2-1-2,2 7-1 5,-7 3 0-4,-1 13 1 3,-8 12-2-3,-8 8 1 2,-16 8-18-3,-1 3-60 4,-6 0-47-2,0 0-95 7,0 0-52-14,0 6-438 8</inkml:trace>
    </iact:actionData>
  </iact:action>
  <iact:action type="add" startTime="58451">
    <iact:property name="dataType"/>
    <iact:actionData xml:id="d10">
      <inkml:trace xmlns:inkml="http://www.w3.org/2003/InkML" xml:id="stk10" contextRef="#ctx0" brushRef="#br0">17550 2591 21 0,'0'0'16'4,"0"0"12"5,0 0-1-5,0 0 7 5,0 0-28-2,0 0 9 1,0 0-15-2,0 0-30 2,0 0-40 0</inkml:trace>
    </iact:actionData>
  </iact:action>
  <iact:action type="add" startTime="58576">
    <iact:property name="dataType"/>
    <iact:actionData xml:id="d11">
      <inkml:trace xmlns:inkml="http://www.w3.org/2003/InkML" xml:id="stk11" contextRef="#ctx0" brushRef="#br0">17550 2591 85 0,'17'8'240'3,"-17"-8"-75"1,0 0-37 2,0 0-21 3,0 0-37-3,0 0-15 2,0 0 0-2,0 0-7 2,0 0-13 0,0 0 9 1,0 0-1-4,0 0 2 4,0 0-8-2,0 0-5 1,0 0 5-2,0 0 1 2,0 0 1 1,0 0-6-2,0 0-8-1,0 0 7 3,0 0-11 0,0 0 0-2,0 0-9-1,3 0 3 1,4 0 3 2,6 0 2 0,8 0 2-4,15 0-12 6,9 0 17-6,11 0-7 4,18 3-2-4,16 6-1 4,7-4-5-2,6 0 0 2,12 2-3 0,-1-2 0-4,7 0 0 2,-5-2 0 1,-3-3-3-1,-12 0-6 1,-7 0 3 3,-17 0 0-6,-7 0 2 2,-20 0-4 1,-19 0 5-1,-8 0-4 3,-19 0 4-6,-1 0 0 4,-3 0 4-1,0 0 0 5,0 0-6-10,0 0-4 7,0 0-2-2,-23 0-5 2,-45 0 7-3,-32 17 2 2,-33 0 3-1,-21-2-3 1,-4-10 5-1,-9-5 11 0,6 0-6 2,14 0-2-1,13 0-2-1,23 0-2 1,15 0-4 0,22 0-1-2,17-5 2 2,14-5-3-1,15 8 0 1,15-1 2 0,11 1-2-3,2 2 1 3,0 0 2 0,0 0-2 3,7 0 8-7,61 0-8 3,36 0 2 3,41 5-3-4,31-3-4 1,13-2 1 1,0 0-1 0,-19 0 3 0,-18 0 1-1,-20-11 2-1,-22 2-1 2,-26 1 2 1,-28 5-1-2,-27 0-1 2,-16 3 0-2,-13 0 4 0,0 0-3-2,0 0-2 3,0 0 0-1,-26 0-6 2,-59 0 6-2,-43 0 0 2,-40 3 2-2,-13 0-2 0,4-3 2 0,7 0 5 2,23 0 4-3,29 0 1 3,24 0-5-2,24 0-3 1,27 0-3-2,18 0 0 2,20 0-1-2,5 0 0 3,0 0 1 1,0 0-1-4,26 0 0-1,32 8-7 3,24 5 2 1,-2-3-4-2,-9-1-33 3,-7-1-19-6,-18 1-42 4,-8 2-32 1,-38-5-85-2,0 2-87 1</inkml:trace>
    </iact:actionData>
  </iact:action>
  <iact:action type="add" startTime="62042">
    <iact:property name="dataType"/>
    <iact:actionData xml:id="d12">
      <inkml:trace xmlns:inkml="http://www.w3.org/2003/InkML" xml:id="stk12" contextRef="#ctx0" brushRef="#br0">21042 2551 206 0,'0'0'180'7,"0"0"-126"-2,0 0 63 3,0 0 8-2,0 0-27 2,0 0-3 0,0 0 0 1,0-5-9-4,0 5-17 3,0 0-5 0,0 0-5 0,0 0 13 1,0 0 2-3,0 0-9 3,0 0-11-3,0 8 1 1,0 17-9 3,0 12-28-4,0 3 4 1,0-1 10 3,0-3-17-3,0-2 0-1,0-1-7 2,0-8 0 8,0-5-2-16,0-10-2 7,0-8 4 1,0-2-3-3,0 0-3 4,0 0 0-1,0 0 1-1,0 0-2 0,0 0 5 0,0 0 1 5,0 3 0-4,0-3 2-5,0 0-2 7,0 0-2-1,0 0 0-1,0 0-1-5,0 5 1 7,0 0-1-4,0 2-3 2,0 1 1-2,0-2-1 3,3 2-1-2,1 0 2 2,-1 4 0-2,0-2-1-1,-3-3-1 4,3-4 1-5,0-3 0 2,-3 0 0 3,4 0 0-2,-4 0 1-1,0 0-1 1,7 0 3-1,9 0 4 0,9 0-3-1,7 0 2 0,5 0-3 3,5 0 2-1,3 0 2 0,9 0 3 2,-3 0-1-6,1 0 0 4,-1 0 1 0,2 0-2-1,1 0-5 1,2 0 6 2,-2 0-3-4,10 0 3 0,-2 0 0 2,-1 0 0 2,-3 0 0-6,-4 0 4 5,-5 0-2 0,-3 0-7-4,5 0 1 4,-5 0-2-3,-2 5 1 4,-3 0-1-6,-1 2 1 6,1-2-5-5,-5-3 0 3,0 4 0 0,-1-2 0 0,-3 1 0 0,1-5 0 1,2 2 0-4,1 2 0 3,5-2 0-2,2 0 0 4,4 2 0-1,-1-3 0-4,-1 3 0 3,7 0 0 1,-8-2 0-4,-1 1 0 0,-2-1 0 3,-1 0 0 1,1 6 0 0,0-3 0 2,-5 0 0-9,3 4 0 6,-1-1 0 0,-5 1 0 1,0-1 0-2,4-3 0 1,-7 2 0-1,0-6 0-1,4 3 0 6,-7 2 0-9,-1-4 0 5,5 2 0-2,-1-3 0 4,4 5 0-3,-3-2 0 0,4-2 0 1,-4 1 0 1,8 2 0-3,1 2 0 2,4 0 0-1,2-4 0 2,1 0 0-2,1 1 0 0,-2 1 0-3,0-3 0 5,-2 1 0-2,1 0 0 2,-2-1 0-4,4-2 0 5,-4 4 0-2,1-3 0 2,-4 3 0-5,2-4 0 0,-4 0 0 6,-8 0 0-3,-1 0 0 0,-1 0 0-4,1 0 0 4,0 0 0 0,3 3 0 1,2 0 0-4,-5-3 0 3,-1 2 0 0,-8 3 0 0,1-5 0 0,-8 0 0-2,-3 4 0 4,3-4 0-4,-6 0 0 1,-3 0 0-1,-2 0 0 9,1 0 0-15,1 0 0 8,-1 0 0-1,-2 0 0 1,2 0 0 0,-3 0 0-2,6 0 0 5,-6 0 0-6,0 0 0 4,3 0 0-1,4-4 0 0,3-31 0 0,1-12 0-1,-3-10 0-2,1-4 0 3,-6-5 0 0,-3 6 0 3,4 7 0-7,-4 15 0 3,0 15 0 2,0 12-13-3,0 5-29 1,0 6-22 0,0 0-39 2,0 0-49-1,8 0-15 0,-4 0-76 0,13 0-335-2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14:46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392">
    <iact:property name="dataType"/>
    <iact:actionData xml:id="d0">
      <inkml:trace xmlns:inkml="http://www.w3.org/2003/InkML" xml:id="stk0" contextRef="#ctx0" brushRef="#br0">1737 18013 788 0,'0'0'146'2,"0"0"-53"-2,0 0 6 0,0 0-12 17,0 0-22-17,0 0 2 15,0 0-5-15,64 0 3 12,-47 0 2-11,2 0-7 14,6 0-6-15,1 0-5 16,4 0-9-16,-2 0-7 16,4 0-1-16,5 0-7 15,1 0-5-15,-2 0-8 16,3-5 3-16,-4 0-1 18,0-2 8-18,-8 7-4 1,1-2-2 16,-5 2 0-17,-3-3-3 17,7 0 1-16,-3 3-8 32,-3 0 6-33,5 0-5 0,0 0 4 0,-3 0-6 0,4 0 2 16,7-5-3-15,-7 5-1 28,2 0-3-29,-6 0 0 1,2 0 0-1,-2 0 0 16,-2 0 0-16,5 0 0 15,1 0 0-15,5 0 0 15,3 0 0-14,1 0 0 24,0 0 0-24,-2-6 0 0,-2 6 0-1,-3 0 0 14,-2-6 0-12,1 6 0 14,-4 0 0-16,8 0 0 3,3 0 0 24,-6 0 0-27,7 0 0 0,-2 0 0 3,5 0 0 26,1 0 0-29,4 0 0 0,1 0 0 1,3 0 0 30,2 0 0-31,1 0 0 0,-3 0 0 0,8 0 0 18,-5 0 0-17,-2 0 0 29,-5 0 0-30,-4 0 0 1,1 0 0-1,3 0 0 16,-2 0 0-16,-2 0 0 1,1 6 0 15,5 0 0-16,-2-1 0 16,3-2 0-16,3 0 0 40,3 6 0-40,5-4 0 0,2 0 0 0,6 3 0 0,-2-2 0 3,-4 0 0 13,-1-1 0-15,-4-2 0 27,-1 4 0-28,-8-5 0 1,1 6 0-1,0-1 0 32,0-2 0-32,-1-3 0 0,2 1 0 0,-4 6 0 19,2-9 0-18,5 0 0 0,-5 0 0 38,5 0 0-39,-3 0 0 1,-1 0 0-1,4 0 0 0,-6 0 0 18,4 0 0-18,-2 0 0 0,4 0 0 29,-4 0 0-29,6 0 0 0,-3 0 0 0,4 0 0 18,1 0 0-17,-6 0 0 14,1 0 0-15,0 0 0 17,0 0 0-17,-3 0 0 30,0 0 0-30,-7 0 0 0,-3 0 0 0,2 0 0 21,-9 0 0-19,1 0 0-2,6 0 0 20,0 0 0-20,3 0 0 0,-1 0 0 16,2 0 0-16,2 0 0 31,1 0 0-31,-4 0 0 1,0 0 0-1,-7 0 0 16,-1 0 0-15,-3 0 0-1,-2 0 0 30,1 0 0-30,1-6 0 0,-2 3 0 0,5 0 0 25,2 1 0-24,-2 2 0 0,-1-5 0 18,1 5 0-19,9-7 0 1,-2 7 0 41,2 0 0-42,-8-8 0 0,3 6 0 2,-5-2 0-2,-2 1 0 0,-2 0 0 14,-2 3 0-14,4 0 0 17,-2 0 0-17,8 0 0 23,-2 0 0-23,5 0 0 0,3 0 0 20,-4 0 0-20,0 0 0 0,3 0 0 18,4 0 0-18,-4 0 0 16,-1 0 0-16,-5 0 0 16,2 0 0-16,-4 0 0 2,7 0 0 29,-3 0 0-31,2 0 0 0,5-5 0 0,-2 5 0 32,3 0 0-32,5 0 0 1,-6 0 0-1,5-6 0 30,4 6 0-30,5 0 0 0,1 0 0 0,6 0 0 29,-1 0 0-29,1-6 0 0,-1 6 0 0,3-1 0 16,-5 1 0-16,3-4 0 31,-5 4 0-31,2 0 0 0,-1 0 0 0,-8 0 0 18,4 0 0-18,-1 0 0 0,-5 0 0 15,2 0 0-14,0 0 0 27,3 0 0-27,-1 0 0-1,-2-3 0 0,9-2 0 15,-10 5 0-14,1-5 0 16,-4 5 0-17,-3 0 0 17,-6-7 0-16,1 5 0 0,1 2 0 15,-2 0 0-16,2 0 0 29,-1 0 0-28,1 0 0-1,7 0 0 0,-5 0 0 32,-1 0 0-32,2 0 0 0,-4 0 0 0,-1 0 0 26,-7 0 0-26,-3 0 0 1,0 0 0-1,-9 0 0 15,-9 0 0-15,-3 0 0 16,-3 0 0-15,-1 0 0 21,-4 0 0-22,3 0 0 0,-3 0 0 17,0 0 0-17,0 0 0 14,0 0 0-12,0 0 0 28,0 0-88-30,-44 0-90 1,-24 0-29-1,29 0-98 30,9 0-345-30</inkml:trace>
    </iact:actionData>
  </iact:action>
  <iact:action type="add" startTime="24459">
    <iact:property name="dataType"/>
    <iact:actionData xml:id="d1">
      <inkml:trace xmlns:inkml="http://www.w3.org/2003/InkML" xml:id="stk1" contextRef="#ctx0" brushRef="#br0">23558 15155 589 0,'0'0'144'1,"0"0"-5"-1,184-33-20 13,-110 19-29-13,6-10-2 17,1 2-17-17,-1 3-3 15,4-3 4-14,12-4-12 14,5 7-14-15,12-4-21 17,-1 6 16-17,1 2-14 34,-2 5 0-34,-2-4 1 1,6 3 5-1,8-6-6 0,9 0-6 17,8 0-3-17,1-3 3 33,0 7-8-33,-2-4 7 1,-2 5-7-1,-3 1 1 0,1 5-3 16,-9 3-1-15,-12 3-1 3,-7 0 0 13,-4 0 5-17,-3 0-7 17,6 0-2-17,0 0 2 30,1 0-3-30,-4 9-4 1,-14 0 0 0,-4-7-1 1,-4-2 2 25,2 0-3-26,1 0 4-1,4 0-2 3,10-2 0 12,-3-7 0-14,2 5 1 19,0 4 3-20,-5 0-1 2,3 0-2 15,0 4 1-17,0 5-1 18,5-5 1-18,0 0-2 0,0-2 3 34,0 2-3-34,-13 4 2 0,0 4-2 0,-5-2 0 18,-3 7 2-18,2-2-2 32,-1 1 1-32,4-5 0 0,12-1-2 0,1-3 0 0,3-4-3 18,-7 2 2-17,0 0-5 16,-1-5 7-17,0 0-3 0,3 0 2 17,-9 0-1-16,-1 0 2 16,-9-5 0-17,-8 3 0 17,-7 2 0-14,-15 0-2-3,-5 0-1 19,-11 0-1-19,-2 0 2 2,-5 0-1 15,-10 6 2-17,-6-6 0 17,-4 1 1-17,1 3-2 16,-4-4 1-14,0 6-5-1,0-1-3 13,-34 9 4-13,-33 4 1 14,-23 1 3-15,-23-3 2 16,-12-4 4-15,-17-1-4 15,-21-5 1-15,-27 0-2 14,-19-6 1-14,-19 0-2 14,-21 0-1-15,-3-4 1 2,-5-18-1 15,15-3 2-17,20-3 0 18,14 2 3-18,26 1-2 34,7 8 1-34,-2 3 7 0,8 4-3 0,-2 3 5 0,1 4-4 15,9-2 3-15,0 0-4 18,6-2 3-18,6 2-4 3,1 0-1 14,6 2 5-17,1 3-3 18,5 0 3-18,6 0-5 16,3 0 7-16,7 0-8 3,14 0 2 13,11 0 0-16,15 0 4 34,16 0-8-34,11 0 2 1,8 0-1-1,1 0 1 0,1 0-1 17,-7 0 0-17,3-12-4 16,-9 2 4-15,-2 1-2 15,-1-2 0-16,-2 5 0 3,18 2-3 31,15 2 2-34,12 2-2 1,15 0 3-1,-2 0 0 17,3 0-1-17,0 0-2 0,0 0 3 30,0 0-4-30,0-3 5 4,0 3-1-4,0 0 0 28,0-2-1-27,35 2 1-1,54 0 0 0,55 0 0 31,53 0 0-31,35 7 0 0,26 14-6 0,3 10 5 19,-7-6 1-18,-20 17 1 0,-22 2 10 16,-15 3 8-17,8-2-8 3,-2-11-3 14,11-14-4-17,22-16-4 22,2-4-1-22,17-19-11 0,-4-30 11 19,-19 5-3-19,-15 10 4 3,-35 12 3 21,-26 10-2-24,-15 7 2 0,-11 3-3 37,-7-2 9-37,-11 1-9 1,-6 3 3-1,-25-3-3 0,-22 3-7 17,-21 0 7-17,-21-2 0 3,-8 2 0 13,-6 0 0-16,-3 0-1 17,-13 14-3-17,-57 19 2 32,-40 1 2-32,-33-6-1 1,-31-14 0-1,-33-3-6 18,-36-4 5-18,-31-7 2 0,-7 0 0 17,9 0 1-16,12 0 4 19,5 0-1-20,-3-4 0 0,-9-2 8 15,-18 6-6-14,-8 0 2 18,15 0-8-19,17 3 0 0,29 8 0 17,35-5 0-16,29 3 0 17,27 6 0-18,24-2 0 2,21 4 0 15,22-3 0-17,23-2 0 20,27-4 0-20,15-5 0 1,9-3 0 13,0 0 0-14,13 2 0 18,59 6 0-17,49 4 0 15,54 1 0-16,37 5 0 33,26-5 0-33,33 4 0 0,20 1 0 1,8 1 0-1,5-4 0 19,-14-5 0-19,-22-3 0 3,-13-5 0 26,-11-2 0-28,-14 0 0-1,-10 0 0 0,-19 0 0 16,-25 0 0-14,-26 0 0 14,-26 0 0-16,-31 0 0 18,-38 0 0-17,-23 0 0-1,-25 0 0 21,-7 0 0-21,0 0 0 0,-20 0-3 33,-77 3-4-32,-70 22 1-1,-62 7 6 0,-52 0 0 19,-19-6 3-19,-4-3-3 1,-4-10 3 17,15-6 3-18,12-7-6 20,12 0 0-20,40 0 0 0,36 0 0 33,48 0-18-32,45 1 10 1,36 6-21-2,32-2-12 0,32 10-56 19,42 15-98-19,25-13-94 2,10 14-548 13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22:47.7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act:action type="add" startTime="3691">
    <iact:property name="dataType"/>
    <iact:actionData xml:id="d0">
      <inkml:trace xmlns:inkml="http://www.w3.org/2003/InkML" xml:id="stk0" contextRef="#ctx0" brushRef="#br0">25873 3773 530 0,'0'0'127'3,"0"0"51"-3,0 0-36 22,0 0-55-22,0 0 2 0,0 0-15 26,0 0-4-26,-4 5-12 0,4-5 3 0,0 0-3 20,0 0 4-20,0 0-10 25,0 0-13-25,14 0-7 0,4 0-3 1,6 0-2 19,5 0-9-20,2 0 6 0,2 0-6 21,0 4 3-21,5-1-2 26,6 0-4-26,0 2-5 1,4-1-3-1,5-2-1 21,-1-2 1-21,-3 0-2 0,-1 0-2 24,-2 0 2-21,-5-14-2-3,-1-6-1 3,-3 9 3 21,-4 0-1-24,-6 2 5 0,-2 6-5 27,0 1 4-24,2-1-4-3,2 3-4 1,2 0 2 43,2 0-1-44,-5 0 0 0,-5 0-1 0,-3 0 0 0,-2 0 1 1,-3 3-1 18,-4 5 1-16,-6-2-1-3,3 2 1 22,-8-3-3-22,3 4 2 0,-2-3-3 19,-1-4 2-18,0 3-3 1,0-1 4 22,0-1-9-24,0 3 7 0,-1 0-6 22,-33-1 4-22,-15 6 4 1,-9-6 3 19,-9 4-3-20,3-6-2 0,-2-3 0 20,-1 0 2-17,6 0-1-3,2 0 2 21,-5-5-1-21,6-12 0 1,-1 0 1 20,2-1 0-20,3 5-1-1,4 4 1 23,6 1 0-23,11 2-1 0,5 3 1 24,12 0 0-23,6-4-1-1,7 0-1 22,3 2 1-22,0 0-2 1,0 5 2 20,0-4 0-17,0 1 0-4,0 0-1 3,0 2 1 17,0-3 2-19,26 4 2-1,21 0-3 23,14 0 0-23,16 0-1 0,4-2 0 26,9-4 1-26,-3 2 2 0,-3 3-3 2,-8 1 1 25,-13 0 3-27,-5 0-3 0,-7 0-1 3,-8 0 0 23,-13 1 0-26,-1 11 1 0,-11-4-1 22,-5 4 0-22,-13 0 1 0,0-5-1 22,0 5 1-19,0-4-3-3,0-3 1 22,0 7-5-22,-18-2 0 0,-25 9 6 23,-14-3-1-22,-6-7 1-1,-1-4 0 25,-4-5 1-23,0 0-1-2,0 0-1 0,2 0 1 24,-2 0-1-23,4-2 1-1,5-13-1 2,2 2 3 22,15-2-2-23,8 4 2-1,9 5-2 22,9-3 1-21,9 4-1-1,7-3 0 26,0 2 0-26,0 0 0 0,0 1 1 3,0 3 0 22,0-1 0-25,20-1 4 0,28 4-3 40,24 0 2-40,8 0-3 0,-3 0 0 0,-6 0-1 1,-6 4 1 0,-8 12 0 21,-9 1 0-22,-8-6 0 0,-12 2 0 26,-12-3 0-26,-8-1 1 0,-8-4 1 23,0 1-3-23,0 8-1 0,-17 2-7 3,-40 9 8 22,-18 1 0-25,-8-6 0 0,5-5 2 24,9-5 0-24,18-1-2 0,19-4 0 24,16 1-1-24,12-4 0 0,4-2-3 2,0 0 0 19,0 0-11-21,8 0-12 20,24 0-19-16,0 0-94-4,-12 0-72 0,-15 0-88 20,-5 0-379-20</inkml:trace>
    </iact:actionData>
  </iact:action>
  <iact:action type="add" startTime="10777">
    <iact:property name="dataType"/>
    <iact:actionData xml:id="d1">
      <inkml:trace xmlns:inkml="http://www.w3.org/2003/InkML" xml:id="stk1" contextRef="#ctx0" brushRef="#br1">27572 2394 588 0,'0'0'172'3,"0"0"-29"17,0 0-12-20,0 0-54 0,0 0-14 25,0 0-9-25,0 0-3 0,0 0 7 22,12 0-13-22,-12 0-4 0,0 0-14 22,0 0 3-22,0 0-5 0,0 0-5 27,0 0-7-27,0 0 7 0,0-2-9 23,-14-11 11-23,1 3-7 0,-1-2-3 20,-5-2 5-19,-1 1-8 0,2-4 2 27,-5 2-4-26,3-1 0-2,-3 4 0 1,2 1 0-1,-5 0 9 27,3 1 0-27,3 3-3 0,-8-2 0 22,2 1 1-22,-3 2 2 1,2 1-9 23,1-1 5-24,2 0-8 0,0 0 4 2,-4 1-7 21,-1 2 5-22,2-2-4-1,-2 2-2 30,4 1 1-30,-1 2 4 1,1-3-5-1,1 3 2 27,-1-4-2-26,-1 4 4-1,1 0-3 0,-4 0 0 27,-1 0 2-27,-1 0-3 0,1 0 3 3,-3 0-3 19,1 0 4-22,4 0-3 0,1 0 1 26,-2 4-2-26,8-1 1 1,-3 4 1 22,-2-4-2-23,8 4 1 0,-2-6-1 22,1 5 1-20,2 0 1-2,-6 0-2 1,-6-1 0 22,4 3 0-23,-3 1 1 0,-3 2 0 21,3 1-1-18,5-1 2-3,-3-2 0 22,2 1-1-22,4-1-1 0,-2-1 0 22,4 0 1-20,-3 4 1-2,4 0-2 41,1 1 4-41,1-1-2 0,0-4 0 0,1 1 0 0,4-1 2 2,9-1-4 21,-3-3 1-23,-1 0 1 0,2-2-2 25,-1 3 0-25,-8 5 0 0,4 3 2 23,-4 4-1-23,-2 0-1 0,3-7 1 24,4-3 0-24,7-4-1 0,0-3-3 4,0 0 2 15,0 0 1-19,0 0 0 25,0 0 0-25,0 0 1 0,0 0-1 1,0 0-3 23,0 0 2-24,0 0-4 0,0 0 4 22,0 0-3-22,0 0 1 0,0 0 1 25,0 0 1-25,0 0 1 1,0 0 0 0,0 0-3 21,0 0 0-22,-6 0 0 2,3 0-2 22,-5 2 5-24,1 2 3 1,-1-3 1 20,4 2-3-21,1-3 3 0,-1 3-4 23,1 1 1-23,0 1 0 0,-4-3-1 21,4 1 4-21,-3 4-3 0,6-7 0 24,-4 2-1-24,4-2 1 1,0 0-1 21,0 0 1-22,0 3 0 0,-3-3-2 21,1 2 1-21,2-2 0 0,0 0-1 23,0 0-1-22,0 0 2-1,0 0-1 23,0 0 1-23,0 0-7 0,0 0-2 22,0 0 1-22,0-7-1 0,0-25 6 23,9-5 3-23,10-5 1 0,-2 0 0 27,-1 5-1-27,-3 10 1 0,-6 7-1 0,-4 12 1 21,-3 4 0-19,0 4-2-2,0 0 4 25,0 0-5-25,0 0 4 0,0 0 0 23,0 0-2-23,0 0 2 0,0 0 1 29,0 0-1-29,0 0-1 0,0 0 5 1,0 0-2 19,0 0 10-20,0 12-7 0,-16 13-4 24,-7 9 5-24,6 3-6 1,-2-1 4 19,0-2-6-20,6-7 6 0,4-7-4 25,2-6 3-25,7-8 2 0,0-2-3 27,0-4 5-27,0 0 0 0,0 0 16 1,0 0-18 20,0 0 5-19,0 0-5-2,13 0 7 40,18 0-5-40,5 0-6 0,-3 0 3 0,-5 0-1 0,-4 0 0 22,-5 0-5-22,-6 0 2 0,-3 0-2 3,1 0 0 22,-4 0-17-25,6 0-48 1,3 0-45 21,7 0-90-22,-19 0-50 0,4 0-99 27</inkml:trace>
    </iact:actionData>
  </iact:action>
  <iact:action type="add" startTime="13033">
    <iact:property name="dataType"/>
    <iact:actionData xml:id="d2">
      <inkml:trace xmlns:inkml="http://www.w3.org/2003/InkML" xml:id="stk2" contextRef="#ctx0" brushRef="#br1">28094 2554 394 0,'0'0'296'3,"0"0"-156"20,0 0 0-23,0 0-56 0,0 0-37 21,0 0-13-21,0 0-2 1,-12-12 13 24,-12 12-7-25,-4 0-15 0,-8 0 4 21,7 0-10-21,-7 0-3 1,4 12-7 21,4 2-3-22,5-3 1 1,6 1-1 22,3-7 3-23,10-2-2 0,1 0 8 23,3-1-1-23,0 2 11 0,0 1 8 22,0 6-7-22,5 0-21 0,18 6 1 26,-3 0 1-26,0-3-4 0,-4 3 4 22,-3-3 1-22,-8 1 1 0,-2 4 2 22,-3 0 8-20,0 5-9-2,0-5-5 1,0 0-3 24,-18-3 1-25,-9-1-2 0,-2-7 1 21,1-4-1-21,5-4-1 1,4 0-3 3,5 0-14 17,3 0-41-20,9 0-60 1,2-17-41 21,0 5-70-23,0 1-120 1</inkml:trace>
    </iact:actionData>
  </iact:action>
  <iact:action type="add" startTime="13612">
    <iact:property name="dataType"/>
    <iact:actionData xml:id="d3">
      <inkml:trace xmlns:inkml="http://www.w3.org/2003/InkML" xml:id="stk3" contextRef="#ctx0" brushRef="#br1">28207 2748 181 0,'0'0'351'3,"0"0"-225"19,0 0 8-22,0 0-62 0,0 0-17 24,0 0-12-24,-20 93-7 0,6-76-6 22,4-7-3-22,0 2-2 0,6-3-10 45,-2-4-4-45,0-2-8 0,3 0 2 0,3-3-5 0,-1 0 2 1,1 0-2 23,0 0-3-24,0-6 3 0,0-25-4 25,25-11 3-25,1 2 2 0,0 1 1 0,1 2-2 22,-1 10 1-21,-2 1 0-1,-4 9 0 24,-3 6 1-24,-7 6 1 0,2 5 2 23,-11 0 11-23,-1 0 23 1,0 5 11 24,0 27-31-25,0 7-15 0,0 6-1 21,0-4-1-20,0-9 0-1,-1-9-1 22,-2-14 0-22,3-5 4 0,0-4-5 25,0 0 0-25,0 0 0 0,3 0-1 0,19-17-4 22,5-5 2-21,2 3 2 2,-6-1 1 25,1 8-1-27,-8 1 1-1,-12 9 0 0,0 2 2 22,-4 0 2-19,0 0 4-3,0 19 26 25,0 14-32-24,0 7 0-1,0-3 0 0,0-7-2 24,0-5 0-24,0-8-1 0,0 0 0 21,0-8 1-20,0-9-14-1,0 0-26 22,0 0-49-22,16 0-55 0,-3-9-71 26,-1-1-123-26</inkml:trace>
    </iact:actionData>
  </iact:action>
  <iact:action type="add" startTime="14275">
    <iact:property name="dataType"/>
    <iact:actionData xml:id="d4">
      <inkml:trace xmlns:inkml="http://www.w3.org/2003/InkML" xml:id="stk4" contextRef="#ctx0" brushRef="#br1">28965 2815 86 0,'0'0'369'21,"0"0"-312"-20,0 0 37-1,0 0 6 18,0 0-9-18,0 0-24 22,0 0-15-22,-155-23-2 0,122 23 7 24,1 4-17-24,3 13-2 0,8-1-14 36,5 4-1-35,6-1-7-1,9-2-3 0,1 0-6 0,0-2-7 26,17-5 0-25,18 2-12-1,6 0 0 0,-2-7 6 22,0-5 2-22,-1 0 1 0,-7 0-5 22,-3-12-2-22,-11-15-7 0,-4 2 2 27,-5 8 7-27,-8 5 7 0,0 9 1 2,0 3 1 25,0 0 11-27,0 0 4 0,0 0 4 38,0 6-8-38,-5 17-5 1,-3 5-1-1,-4 2-1 0,-1-1-5 26,3-4 0-26,4-5-1 0,3-6-1 1,3-6-3 23,0-8-17-23,0 0-28-1,0 0-76 23,0 0-82-23,3-17-88 0</inkml:trace>
    </iact:actionData>
  </iact:action>
  <iact:action type="add" startTime="14778">
    <iact:property name="dataType"/>
    <iact:actionData xml:id="d5">
      <inkml:trace xmlns:inkml="http://www.w3.org/2003/InkML" xml:id="stk5" contextRef="#ctx0" brushRef="#br1">29319 2290 367 0,'0'0'98'19,"0"0"63"-18,0 0-69-1,0 0-52 22,0 0 20-22,0 0 2 0,-41 119-8 25,24-67-11-25,-9 7-10 0,8 0 1 22,-5 3-14-22,6-3 8 0,4 0-12 22,-1-8-4-22,6-6-4 0,3-15-3 26,3-10-5-26,2-8 0 0,0-7 0 25,0-5-18-25,0 0-60 0,13 0 2 0,3-5-70 22,-14-7-95-22,3-1-100 0</inkml:trace>
    </iact:actionData>
  </iact:action>
  <iact:action type="add" startTime="15094">
    <iact:property name="dataType"/>
    <iact:actionData xml:id="d6">
      <inkml:trace xmlns:inkml="http://www.w3.org/2003/InkML" xml:id="stk6" contextRef="#ctx0" brushRef="#br1">29423 2384 290 0,'0'0'238'20,"0"0"-148"-17,0 0 37-3,0 0-46 21,0 0-18-21,-4 163 5 1,-20-99-25 15,1 0-18-16,-1 1-12 23,-2-9-2-21,5-7-7-2,7-9-3 1,1-8-1 22,1-10-5-23,11-7-41 1,-2-2-65 18,3-13-114-19,0 0-188 26</inkml:trace>
    </iact:actionData>
  </iact:action>
  <iact:action type="add" startTime="17721">
    <iact:property name="dataType"/>
    <iact:actionData xml:id="d7">
      <inkml:trace xmlns:inkml="http://www.w3.org/2003/InkML" xml:id="stk7" contextRef="#ctx0" brushRef="#br2">27443 4659 532 0,'0'0'176'1,"0"0"-33"-1,0 0-24 0,0 0-58 24,0 0 6-24,0 0-7 0,0 0-1 26,-68 45-7-26,43-34-2 1,5 4 10-1,-8 2-3 21,-1-4-19-21,2 2-4 0,-5 2-12 22,0-2 8-22,-1 3-9 22,-4-1-4-22,4 2-7 0,-7 1-3 26,3 0 0-26,0-4-5 0,0-2 5 0,10 0-7 22,4-2 5-22,-3-1-3 0,2-4-1 30,7 3 1-30,-2 1 0 0,-1-5-2 1,2 3 0 19,1-4 4-18,-3 1-4-2,-2 2 1 28,7-2 2-28,-8 2-2 0,-3-3 0 2,-1 3-1 17,-5 2 2-14,4-4-2-5,-2 1-1 21,2 2 1-21,2-4-1 0,2 2 3 22,2-5-3-22,-3 3 2 0,-1 1-2 24,1 3 1-24,-4-4 0 0,9 2 0 25,-3-4 1-25,6 4-2 0,1-4 1 33,4 4-2-33,0-5 2 1,8 0-1-1,4 1 0 0,-3 0-1 23,3 0 1-21,0-3 0-1,0 2 0 21,0-2-1-21,0 0 0-1,0 0-5 3,0 0-2 19,0 0 5-22,0 0 4 1,0 0-4 23,0 0-1-24,0 0 2 0,12 0-2 22,12-5 2-22,11-18 3 1,6-5 0 24,1-2 0-25,-2-7-1 0,0-3 1 22,-3 7 0-21,-8 4 0-1,-7 10-2 3,-10 7 2 23,-5 4 0-26,-3 6-1 0,-4-4 3 3,0 6-2 20,0-4 0-23,0 4 3 1,0 0-2 21,0 0-1-22,0 0 18 0,-11 7-18 22,-23 20 12-22,-8 5-4 0,0 0 0 22,-3 3-5-22,2-1 5 0,-1 2 0 23,7-5-2-21,10-4 1-1,10-8-4 21,4-11 2-22,10-3 2 0,0 0 8 22,3-5 14-21,0 3 19-1,0 1-18 24,0 1 2-24,3 3-10 0,22 1-12 20,7-1-6-20,4-1-1 0,2-5 1 24,-8 1-4-21,-4 3 3-3,-6-6-3 0,-5 0 1 24,1 0-1-24,-3 0-1 0,7 0-5 24,-1 0-43-23,13 0-62-1,1 0-49 24,11 0-68-24,-28-6-57 0,0 1-465 3</inkml:trace>
    </iact:actionData>
  </iact:action>
  <iact:action type="add" startTime="19050">
    <iact:property name="dataType"/>
    <iact:actionData xml:id="d8">
      <inkml:trace xmlns:inkml="http://www.w3.org/2003/InkML" xml:id="stk8" contextRef="#ctx0" brushRef="#br2">27949 3962 559 0,'0'0'194'3,"0"0"-23"-3,0 0-58 2,0 0-52 21,0 0-13-23,-44 146-2 0,31-106-3 24,-3 2-13-24,5 3 10 0,-2-1-4 25,3 5-2-25,-3-2 12 0,5 1-10 23,-2-4-18-23,4-4-6 0,-2-12-2 22,6-11-3-22,-1-11-5 0,3-3-2 22,0-3-1-22,0 0-2 1,0 0-9 20,0 0-5-21,3-3 12 1,15-20 0 21,8-1 2-22,0-5-5 0,1 7 5 20,2-1 1-20,-8 9-2 1,2 3-3 20,-9 5 3-21,-6 6 2 1,-1 0 2 20,1 0 1-21,-2 0-1 1,-1 14 0 21,-5 8-2-22,0-2 2 1,0 4-2 22,0 1 0-23,0 2 2 1,0-2 0 21,-16 4 0-22,1-4 1 0,-5-6-2 24,-5 2 2-24,5-12-1 0,-5-1 0 21,2-6-2-21,6-2-1 0,1 0-5 23,4 0 1-23,3-10-16 0,7-14-62 23,2-1-20-22,0-7-27-1,0 22-78 22,0 2-98-22</inkml:trace>
    </iact:actionData>
  </iact:action>
  <iact:action type="add" startTime="19665">
    <iact:property name="dataType"/>
    <iact:actionData xml:id="d9">
      <inkml:trace xmlns:inkml="http://www.w3.org/2003/InkML" xml:id="stk9" contextRef="#ctx0" brushRef="#br2">28243 4563 240 0,'0'0'445'21,"0"0"-290"-20,0 0-58-1,0 0-79 29,0 0-18-28,0 0-7-1,0 107-58 0,-6-107-135 25,3 0-226-25</inkml:trace>
    </iact:actionData>
  </iact:action>
  <iact:action type="add" startTime="19813">
    <iact:property name="dataType"/>
    <iact:actionData xml:id="d10">
      <inkml:trace xmlns:inkml="http://www.w3.org/2003/InkML" xml:id="stk10" contextRef="#ctx0" brushRef="#br2">28334 4333 604 0,'34'-54'197'2,"-27"35"-25"18,5 2-88-20,-11 6-46 1,-1 5-23 17,0 2-13-14,0 4-2-3,0-4-4 19,0 4-73-20,3 0-68 21,-3 0-87-21,4 0-259 0</inkml:trace>
    </iact:actionData>
  </iact:action>
  <iact:action type="add" startTime="20084">
    <iact:property name="dataType"/>
    <iact:actionData xml:id="d11">
      <inkml:trace xmlns:inkml="http://www.w3.org/2003/InkML" xml:id="stk11" contextRef="#ctx0" brushRef="#br2">28752 4404 73 0,'0'0'420'21,"0"0"-293"-20,0 0-44 0,0 0-50 23,0 0 23-24,0 0 5 0,-83 28 4 24,43-18-6-24,6 4-14 0,4 3 8 22,4 4-13-22,11-2-11 0,2-1-4 22,10 3-9-22,3-1-6 0,0-4-5 26,21 1-2-26,18-5-3 0,1-10-2 0,-3-2-1 21,2 0 1-21,-7-2-1 24,-3-18 1-23,-5-2 0 0,-3 2 2-1,-6 3-1 24,-7 5 3-24,-4 7-2 0,-1 5 3 23,-3 0-2-22,0 0 6-1,0 0 21 26,0 0-2-26,0 0-8 0,0 0 0 0,0 0 7 26,0 34 6-26,-20 6-16 1,-1 9 1 2,-2 5-8 18,0 3 4-20,-5 0-4-1,-5-2-3 23,0-1-4-23,-6-5-1 1,-5 0 0 26,4-5 0-26,-1-10-2 0,5-8-4-1,4-12-8 5,0-14-14 16,0 0-6-21,0-9-37 21,-1-41-34-20,26 19-68-1,-4-3-227 23</inkml:trace>
    </iact:actionData>
  </iact:action>
  <iact:action type="add" startTime="27731">
    <iact:property name="dataType"/>
    <iact:actionData xml:id="d12">
      <inkml:trace xmlns:inkml="http://www.w3.org/2003/InkML" xml:id="stk12" contextRef="#ctx0" brushRef="#br0">22487 13226 325 0,'0'0'196'1,"0"0"-5"2,0 0 13 18,0 0-32-21,0 0-31 0,0 0-43 26,0 0 9-26,12-13-24 1,-12 13 2 19,-15 0 0-20,-18 0-9 0,-3 0-13 25,-9 0-20-25,-8 0-4 0,-10 3-6 21,2 0-3-21,-3-3 9 0,3 3-13 22,-1-3-15-21,4 0-11-1,-2 0 0 23,2 0 0-23,-4 0 0 0,-8 4 0 3,-1 1 0 17,-3 0 0-20,3 0 0 3,2 4 0 18,5-1 0-20,5 0 0-1,5 1 0 24,8 0 0-23,1 0 0-1,6-1 0 22,1-2 0-19,2-3 0-3,5-1 0 20,-2-2 0-20,-3 0 0 0,-1 0 0 22,-6 0 0-19,-5 0 0-3,-1 0 0 21,-3 0 0-21,-3 0 0 0,2 0 0 18,4 0 0-14,1 0 0-4,0 0 0 21,8-2 0-21,4-1 0 0,-1-3 0 22,-2 2 0-19,6 0 0-2,-6 1 0 18,5 3 0-19,0-3 0 0,3 3 0 21,4-3 0-20,1 1 0-1,8-2 0 26,2 1 0-26,0 1 0 0,0-5 0 23,-1 4 0-20,2-2 0-3,-3 3 0 0,-3-4 0 22,0 2 0-22,-8-1 0 3,-8 0 0 18,4-3 0-21,-8 2 0 0,1 0 0 23,-4 1 0-23,1-1 0 0,-1 0 0 26,-2 1 0-24,10 2 0-2,2-3 0 1,10 3 0 22,-2 0 0-23,1-2 0 0,-4 3 0 23,-1-1 0-21,-1-1 0-2,-5 4 0 21,3-1 0-21,-8 1 0 0,0 0 0 24,-8 0 0-23,-3 0 0-1,-8 0 0 23,-8 0 0-23,0 8 0 0,-1 2 0 3,1 4 0 23,1 1 0-26,-3 0 0 0,6-2 0 22,6-2 0-18,15 2 0-4,11-3 0 0,18-5 0 24,5-1 0-24,9-2 0 1,0 1 0 21,-2 0 0-20,2 2 0-2,-2-3 0 42,-3 2 0-42,-1-2 0 0,4 2 0 0,-6-1 0 1,5-3 0-1,2 0 0 24,-2 0 0-24,3 0 0 0,-10 0 0 27,0 2 0-26,-3 3 0-1,-3 5 0 0,0-3 0 22,9 1 0-22,-4 1 0 0,4-6 0 24,4 0 0-22,3-1 0-2,0-2 0 22,0 0 0-22,0 9 0 0,0 2 0 22,0 8 0-21,0 4 0-1,0 6 0 22,10 4 0-22,3 1 0 0,-2 3 0 22,-4 1 0-19,4 3 0-3,-6 1 0 3,5 0 0 16,-4 0 0-19,-2-3 0 2,2-4 0 24,-5-3 0-26,-1-6 0 0,3 0 0 24,-3-2 0-22,0-1 0-2,6-4 0 0,-3 1 0 21,-2-3 0-21,7 3 0 3,-5 0 0 22,2-3 0-25,-2-4 0 0,4-1 0 4,-5-4 0 20,1 0 0-24,-3 1 0 0,6 2 0 21,-6 0 0-19,3 1 0-2,-3-1 0 23,0-2 0-23,0-4 0 0,0 4 0 18,0-1 0-13,0 4 0-5,0 1 0 23,0 4 0-23,0-2 0 1,0-2 0 2,0 4 0 19,0-3 0-21,0 3 0-1,-9 3 0 24,4 0 0-24,-5 2 0 0,5-6 0 28,2-5 0-28,-2-5 0 0,5-3 0 0,0-3 0 41,0 0 0-41,0 4 0 0,-3 3 0 2,3 3 0-2,-1-3 0 21,1-1 0-21,0-4 0 0,0-2 0 20,0 0 0-20,0 0 0 0,0 0 0 23,0 0 0-22,0 0 0-1,0 4 0 28,0 1 0-28,1 3 0 0,18 4 0 0,6 0 0 22,-2-7 0-22,2 3 0 0,9-2 0 26,4 0 0-23,9-1 0-3,-1-5 0 1,6 5 0 23,0 1 0-24,-4-1 0 0,1 1 0 21,-2-6 0-18,-4 3 0-3,-1-3 0 23,2 3 0-23,1 3 0 1,-2-4 0 2,5 4 0 16,-4-1 0-19,0 1 0 26,-1 1 0-26,0 0 0 0,5-1 0 0,-9 3 0 24,4-5 0-23,-2 0 0-1,0 2 0 23,-2-5 0-23,1 3 0 0,-3 2 0 26,0 0 0-25,2-3 0-1,-5-2 0 0,6-1 0 24,1 0 0-24,1 0 0 0,-1 0 0 24,-10 0 0-23,6 0 0-1,-5 0 0 23,-3 0 0-23,7 0 0 0,0 0 0 3,3 0 0 28,-7 0 0-31,7 0 0 0,2 0 0 1,-1 0 0 36,7 0 0-37,-4 0 0 0,1 0 0 0,-5 0 0 1,1 0 0 27,-2 0 0-28,6 0 0 0,2 0 0 1,0 4 0 21,5-1 0-19,-4-3 0-3,3 0 0 21,-5 0 0-21,7 0 0 0,-4 2 0 23,4 5 0-22,-1 1 0-1,7-1 0 25,4 3 0-25,8-5 0 0,1 0 0 0,0-2 0 23,-1 0 0-20,-4 1 0-3,-6-4 0 21,-5 0 0-21,-2 2 0 0,4-2 0 30,-9 0 0-25,8 0 0-5,4 0 0 0,1 0 0 0,1 0 0 21,-1 0 0-21,0 0 0 3,-5 0 0 24,-3 0 0-27,4 0 0 0,-6 0 0 3,1 0 0 21,-8 0 0-24,-6 0 0 0,-8 0 0 20,-10 0 0-18,6 0 0-1,-2-6 0 21,-4 0 0-22,3 1 0 1,-3 0 0 20,-4 1 0-18,-4-2 0 0,0 4 0-3,-8 2 0 19,0-5 0-19,-4 2 0 23,3 0 0-22,0 1 0-1,-3-2 0 3,3 4 0 19,-3-3 0-22,0-14 0 0,4-10 0 25,2-13 0-25,0-7 0 1,-2-2 0 1,-4-7 0 19,0-8 0-21,0-6 0 2,0-1 0 24,0-2 0-26,0 8 0 0,0 1 0 21,0 8 0-21,0 7 0 1,0 5 0 22,3 4 0-21,-1 4 0-2,5 3 0 20,-3 1 0-20,-1 7 0 1,-2 1 0 20,-1 3 0-18,0-2 0-3,0 1 0 22,0 0 0-22,0-1 0 1,0 3 0 2,0 3 0 15,0-2 0-17,0 6 0 22,-1-2 0-23,-11 0 0 0,8 5 0 2,-3-4 0 32,1-1 0-34,3 2 0 0,0-1 0 0,-1 5 0 4,1 3 0 20,3 3 0-24,0 3 0 0,-3 0 0 22,3 0 0-22,0 0 0 1,0 0 0 21,0 0 0-22,-7-2 0 0,3-4 0 21,-8-3 0-21,5-2 0 0,-6 0 0 22,-2 2 0-22,-5 1 0 0,2-2 0 23,-5-3 0-23,2 0 0 0,6-1 0 23,-1 2 0-23,6 7 0 0,0-2 0 24,5 2 0-22,-6 3 0-2,6-1 0 24,-2 0 0-24,-6 3 0 0,2-2 0 2,-10-1 0 23,1 3 0-25,-8 0 0 0,-5 0 0 23,1 0 0-23,-7 0 0 0,7 0 0 27,3 11 0-26,6-4 0-1,7 0 0 0,3-2 0 27,10-2 0-27,2-1 0 1,1 1 0-1,-3 1 0 19,0 1-104-17,-3 10-76 20,5-8-67-22,1 11-283 0</inkml:trace>
    </iact:actionData>
  </iact:action>
  <iact:action type="add" startTime="32502">
    <iact:property name="dataType"/>
    <iact:actionData xml:id="d13">
      <inkml:trace xmlns:inkml="http://www.w3.org/2003/InkML" xml:id="stk13" contextRef="#ctx0" brushRef="#br0">22646 14835 498 0,'0'0'199'1,"0"0"-28"-1,0 0-17 34,0 0-68-34,0 0-9 0,0 0-11 0,0 0-5 23,0 0 5-23,13-56 21 0,-14 48-33 23,-22-5-3-20,0 6 20-3,-11-2-4 0,4 7-7 20,-8-4-4-20,-1 3-17 35,-2-3-7-35,-2 4-6 0,-6-4-9 0,4 3 4 0,-12 0 4 30,-2 1-6-30,-5-1 1 0,-4 3-4 0,3 0-8 26,1 0-8-26,13 0 0 0,-2 0 0 3,5 0 0 17,4 0 0-17,4 0 0-3,3 0 0 21,-3 0 0-21,-1 0 0 0,-1 0 0 22,-4 0 0-21,2 0 0-1,-4 0 0 22,5 0 0-22,-1 0 0 0,1 0 0 25,1 0 0-24,1 0 0-1,5 3 0 22,-4 2 0-22,-1 2 0 1,-3-5 0 20,-3 0 0-20,-3-2 0-1,3 0 0 21,7 0 0-21,-5 0 0 0,6 0 0 23,-7 0 0-22,2 0 0-1,1 0 0 21,-1 0 0-21,2 0 0 0,-1-4 0 26,-2-6 0-25,2 3 0-1,-5-3 0 0,-2 3 0 21,3-3 0-21,3 5 0 3,3-3 0 23,8 3 0-26,-2 1 0 0,-1-1 0 23,-3 2 0-20,6-1 0-3,1 3 0 0,-3-2 0 22,5-3 0-22,-7 3 0 0,3 0 0 22,-6-1 0-20,7 3 0-1,-3-3 0 21,5-2 0-22,4 2 0 1,1 1 0 21,5-3 0-22,1 0 0 0,0 6 0 28,-3-3 0-28,-8 1 0 0,-2 2 0 0,-5-6 0 41,-4 3 0-41,4 1 0 0,2-2 0 1,-7 4 0-1,5-2 0 25,-5 2 0-24,2 0 0-1,-1 0 0 0,1 0 0 22,-2 0 0-22,1 0 0 1,-2 0 0 24,2 2 0-25,-1 7 0 0,2-1 0 22,2 1 0-21,9 0 0-1,4-1 0 26,10-2 0-26,1-1 0 0,-2 1 0 0,-4 3 0 25,-2-1 0-25,-6 1 0 0,5-1 0 21,5-1 0-16,1-1 0-5,11 1 0 2,-2-5 0 24,7 0 0-26,2 1 0 1,0 0 0 24,0 4 0-25,-9-5 0 0,-3 1 0 0,-5 2 0 22,-3-2 0-21,5 3 0-1,2-4 0 25,7 1 0-25,0-3 0 1,6 0 0 1,0 0 0 20,0 0 0-22,-1 0 0 0,1 0 0 26,0 0 0-26,0 0 0 0,0 0 0 25,0 0 0-25,0 0 0 0,0 0 0 42,0 0 0-42,0 3 0 0,0-3 0 0,0 0 0 1,0 0 0-1,0 0 0 22,0 0 0-22,0 0 0 0,0 0 0 39,0 0 0-39,0 0 0 0,0 0 0 0,0 0 0 0,0 0 0 21,0 0 0-21,0 0 0 1,0 0 0 21,0 0 0-22,0 0 0 0,0 0 0 24,0 0 0-24,0 0 0 0,0 0 0 22,0 0 0-22,0 0 0 0,0 0 0 22,0 0 0-22,0 0 0 0,0 0 0 27,0 0 0-27,0 0 0 0,0 0 0 1,0 0 0 20,0 0 0-20,0 0 0-1,0 0 0 25,0 0 0-25,0 0 0 0,0 0 0 22,0 0 0-22,0 0 0 0,0 0 0 22,0 0 0-22,0 0 0 0,0 0 0 27,0 0 0-27,0 0 0 0,0 0 0 20,0 0 0-17,0 0 0-2,0 0-34-1,0 0-54 19,0 0-44-19,7 0-50 25,3 3-48-25,-1 3-42 0,-9 5-494 0</inkml:trace>
    </iact:actionData>
  </iact:action>
  <iact:action type="remove" startTime="36059">
    <iact:property name="style" value="instant"/>
    <iact:actionData xml:id="d14" ref="#d13"/>
  </iact:action>
  <iact:action type="add" startTime="35969">
    <iact:property name="dataType" value="strokeEraser"/>
    <iact:actionData xml:id="d15">
      <inkml:trace xmlns:inkml="http://www.w3.org/2003/InkML" xml:id="stk14" contextRef="#ctx0" brushRef="#br3">25352 19158 179 0,'0'0'343'1,"0"0"-209"-1,0 0 19 20,0 0-23-19,0 0-39-1,0 0-29 24,0 0-15-22,0-3-21-2,0 3-13 22,0 0-9-21,0 0-4-1,-6 0-16 19,-7 0-38-10,6 0-96-8,4 0-205 0</inkml:trace>
    </iact:actionData>
  </iact:action>
  <iact:action type="add" startTime="39668">
    <iact:property name="dataType"/>
    <iact:actionData xml:id="d16">
      <inkml:trace xmlns:inkml="http://www.w3.org/2003/InkML" xml:id="stk15" contextRef="#ctx0" brushRef="#br1">22490 14818 199 0,'0'0'269'25,"0"0"-137"-25,0 0 31 0,0 0-43 20,0 0-15-18,0 0-13-2,0 0-16 21,43-22 1-21,-43 19-10 1,2 0 9 20,-2 3 4-21,3 0-15 0,-3-2-7 23,6-1-7-23,-6 3-3 1,0-4-15 20,0 4 0-21,0 0-13 1,0 0-4 21,0 0-4-22,0-2 5 0,0 2-4 23,0-4-3-23,0 0 4 0,0-1-6 23,-21-3 5-23,-8 1 5 1,-4 5 2 1,-8-5 5 21,-12 7 0-22,-5-2-4-1,-9 2-7 43,-5 0 0-42,-1-4-7-1,-2-1-2 0,-2-3-2 0,4-1 7 0,2-1-4 19,5 0 3-19,-1 5-6 4,-3 3-3 17,-1-1 0-20,-3 3 0-1,3 0 0 26,-2 0 0-26,0 0 0 1,2 0 0 21,1 0 0-22,7 0 0 1,3 0 0 2,12 0 0 17,1 0 0-16,5 0 0-4,10-4 0 21,-3 1 0-21,-1 0 0 1,-2 1 0 19,-6-3 0-17,-1-1 0-3,-1 0 0 24,-3 1 0-24,4 2 0 1,1-2 0 20,4-2 0-19,-2 2 0-2,4-3 0 21,2-2 0-17,-3 8 0-3,-2-3 0-1,-4 3 0 22,-7-2 0-20,4 1 0-2,-5 0 0 24,-3 3 0-24,6-3 0 0,-4 3 0 3,2 0 0 17,-5 0 0-18,1-2 0 19,-4 0 0-18,-3 2 0-3,-1 0 0 1,-1 0 0 20,8 0 0-21,-2 0 0 0,2 0 0 23,1 0 0-23,2 0 0 0,0 0 0 25,5 2 0-24,-2 6 0-1,-2 1 0 21,1-4 0-21,2 3 0 0,4 1 0 23,5-3 0-20,5 3 0-3,13-8 0 3,5 3 0 18,7 1 0-21,2 2 0 0,-4-5 0 25,3 4 0-25,-3-6 0 1,1 5 0 21,1-5 0-21,-5 0 0-1,-2 0 0 22,-2 2 0-22,-3-2 0 0,-5 6 0 25,4-2 0-23,3-1 0-2,5-3 0 1,8 2 0 21,3-2 0-22,5 0 0 0,-2 0 0 22,2 0 0-22,0 0 0 1,-12 5 0 21,0 1 0-22,-4 3 0 0,-1 3 0 26,1-2 0-26,0 1 0 0,4-2 0 22,4-4 0-20,3 1 0-2,-2 0 0 20,4 7 0-16,0 8 0-4,1 0 0 0,2 16 0 24,-5 6 0-24,5 7 0 1,0 6 0 21,0 6 0-22,0 0 0 0,0 0 0 27,0-7 0-25,0-6 0-2,0-5 0 0,0-9 0 28,0-1 0-28,0-4 0 0,0 2 0 2,0 0 0 21,5 5 0-21,-5 3 0-1,0-3 0 21,0-3 0-22,0-4 0 0,0-11 0 21,0-1 0-18,0-8 0-3,0-1 0 2,0 2 0 21,0 0 0-23,0 6 0 0,0-3 0 22,2 6 0-22,-2-3 0 1,3-3 0 18,0-1 0-16,2-1 0-3,-5-6 0 23,0-3 0-23,2-3 0 0,-2 0 0 20,0 0 0-18,0 0 0-1,0 0 0 24,0 3 0-25,0 7 0 0,0 0 0 27,3 0 0-27,-1 2 0 0,-2-12 0 0,6 0 0 24,-6 0 0-24,2 0 0 0,-2 0 0 25,0 0 0-19,3 0 0-6,-3 2 0 0,5 1 0 23,8 0 0-23,7 8 0 0,8-3 0 23,-5 1 0-23,3-1 0 0,4-3 0 4,-1 8 0 25,3-5 0-29,0 1 0 0,-7-1 0 0,-2-2 0 23,6 2 0-23,-4-5 0 1,11-1 0 21,-1 5 0-22,10-6 0 0,2 3 0 25,1 4 0-23,2-8 0-2,-4 2 0 20,-1 1 0-18,0 0 0-2,3 1 0 4,-2-1 0 29,8-1 0-33,-1-2 0 0,1 2 0 0,4-2 0 27,-2 6 0-25,1 1 0-2,-1-2 0 0,-2 0 0 21,0 4 0-21,-2-1 0 0,-4-3 0 28,4 4 0-27,-10-1 0-1,1-8 0 0,1 5 0 22,-1-5 0-22,7 0 0 0,0 0 0 26,3 0 0-25,-1 0 0-1,-3 0 0 22,-1 0 0-20,-5-5 0-2,2-3 0 3,-16 3 0 20,3-1 0-23,-4 3 0 0,-4 0 0 24,13 3 0-24,-1 0 0 0,7 0 0 29,5 0 0-26,4 0 0-3,1 0 0 0,-4 0 0 2,-3 0 0 24,1 3 0-26,0 2 0 0,-3 4 0 24,4-1 0-23,-6 4 0 0,4-4 0-1,8 4 0 23,-1-9 0-23,5-3 0 0,-2 2 0 21,-6-2 0-18,-11 0 0-3,-4 0 0 23,-1 0 0-22,-7 0 0-1,2 0 0 20,1 0 0-17,1 0 0-3,-1 0 0 23,4 0 0-23,5 0 0 0,-6 0 0 4,5 0 0 17,-5 0 0-21,3 0 0 20,2 0 0-19,-2 0 0-1,5 0 0 27,-3 0 0-26,4 0 0-1,1 0 0 0,-7 0 0 22,9 0 0-22,-1 0 0 0,-9 0 0 25,-3 0 0-24,-3 0 0 0,-6-2 0-1,1-1 0 23,-3-3 0-23,3 0 0 0,5 4 0 21,-3-1 0-18,-1 0 0-3,-5 0 0 22,1-1 0-22,-10-1 0 1,-2 1 0 21,2 0 0-21,-6 0 0-1,-2 3 0 28,3-3 0-28,-6 2 0 0,0 2 0 0,0-3 0 21,2 3 0-21,-2-3 0 1,0 3 0 20,9-14 0-21,0-3 0 2,2-3 0 20,5 2 0-22,-3-6 0 0,-5 5 0 24,-1-11 0-22,2-2 0-2,-5-1 0 24,3-4 0-24,-7-2 0 0,0-7 0 2,0 1 0 20,0-5 0-22,0-7 0 0,0 5 0 24,0-9 0-24,0 7 0 0,0 0 0 21,-11 3 0-18,0 3 0-3,1 1 0 22,5 2 0-22,-3 0 0 1,5 6 0 21,3-2 0-20,0 3 0-2,0 2 0 22,0-7 0-22,0 6 0 0,0-2 0 2,3-1 0 23,5 4 0-25,-6 6 0 0,6 0 0 28,-5 6 0-28,-1 1 0 0,0 1 0 38,7-3 0-37,-7-4 0-1,3-1 0 0,4-4 0 0,-5 4 0 0,3 10 0 25,-4 3 0-21,-3 9 0-4,0 4-9 0,0 4-54 20,0 0-40-20,0 0-73 23,0 0-61-22,0 25-225-1</inkml:trace>
    </iact:actionData>
  </iact:action>
  <iact:action type="add" startTime="45555">
    <iact:property name="dataType"/>
    <iact:actionData xml:id="d17">
      <inkml:trace xmlns:inkml="http://www.w3.org/2003/InkML" xml:id="stk16" contextRef="#ctx0" brushRef="#br0">25630 13860 962 0,'0'0'135'2,"0"0"25"-2,0 0-46 22,0 0-41-19,0 0 0-3,0 0-3 0,204-44 12 25,-140 37-12-25,5 4 0 0,1 0-25 25,-5 1-8-25,-1-1-12 0,-8 0-9 27,-12 3-3-27,-11-3-1 0,-12 0-2 0,-8 3-5 23,-8-3 1-23,0 3-3 0,-5 0 0 25,0 0-3-25,0 0 0 0,0 0 0 22,0 0-1-22,0 0 1 0,4-2-1 25,8 2 1-25,-5-3 0 0,3 1 2 25,3 2-2-25,-6-3 2 0,1 3-1 0,-1 0 1 28,-4 0 0-28,1 0-2 0,-2 0 0 24,-2 0-1-24,0 0 0 0,0 0-8 0,0-5-5 21,-6-4-1-20,-25-8 13-1,-17-6 2 22,-1 1 4-21,-7 2-4-1,-1-2 0 22,5 0 2-22,-5-5-2 0,1 6 1 20,-1-6-1-20,-2 3-1 4,7-4 1 19,-3-1-1-23,2 2-1 1,7-1 2 22,4 1-2-22,13 8-5-1,2 3 3 21,12 7-8-21,5 1 3 0,7 8 7 3,3-4 2 23,0 4 0-26,0 0 2 0,0 0 3 23,0 0-5-23,0 0 6 0,0 0-3 20,0 0 10-20,0 15-13 0,16 19 6 24,7 13-6-24,8 5 1 0,-1 6 9 20,6 2-10-20,-4-5 5 2,4-4-3 21,-4-6 1-23,-1-1-2 0,-1-4 0 27,-4-3-1-27,-1-7 0 0,-5-5 0 22,0-5 1-22,-4-5-2 0,-3-6 0 1,-1-5 1 23,-6-1 0-21,0-3-3-3,-2 0 1 22,-1 0 2-22,7 0-6 0,-3 0 3 23,1 0 1-22,-3 0 2-1,-5 0-2 23,0 0 2-23,3 0-1 0,2 0-1 3,0-7 1 19,8-19-6-22,0-13 4 0,5-7 1 23,2-10 2-23,6-9-1 1,12-10 2 20,1-5-2-20,-1-1 1-1,-5 15 0 26,-13 15 0-26,-2 20 0 0,-15 19-1 23,0 12-1-18,-3 0 0-5,0 0-6 0,0 0 0 24,0 0-3-24,-13 0 11 0,-16 0 5 23,0 12-2-23,-11 4 2 0,0 9-5 4,-9 9 3 16,-7 8 0-20,-3 13 3 1,-8 6 2 33,4 1 1-34,3-6 0 0,9-8-4 0,11-18-1 4,6-6-4 26,17-14-1-30,7-7 0 0,10-3 0 1,0 0-4 20,0 0-6-21,0 0-30 21,-3 0-25-19,-3 0-51-2,-10 0-10 1,-3 11-34 21,6-5-88-22,0 5-305 1</inkml:trace>
    </iact:actionData>
  </iact:action>
  <iact:action type="add" startTime="48342">
    <iact:property name="dataType"/>
    <iact:actionData xml:id="d18">
      <inkml:trace xmlns:inkml="http://www.w3.org/2003/InkML" xml:id="stk17" contextRef="#ctx0" brushRef="#br1">25011 15240 734 0,'0'0'140'2,"0"0"32"-2,0 0-59 19,0 0-36-18,0 0-2-1,0 0-8 20,0 0 0-19,56 0-2 18,-9 0-1-19,8 0-5 0,11 0-17 22,14-3-11-22,0 0 1 0,1-1-10 20,-10-1-8-20,-12 5-2 25,-8 0 4-25,-20 0-6 0,-8 0 0 0,-10 0-6 22,-9 0 2-22,-4 0-6 0,0 0 3 25,0 0-6-25,0 0 3 1,0 0-1 19,0 0-8-20,-20-2 0 1,-31-26 9 20,-14-12 4-21,-3-10-4 1,-5-12 2 23,5-8-2-24,4-9 0 1,9 3 0 3,9 11-1 18,7 16 0-22,8 12 1 0,11 12 0 34,10 10-4-34,3 0 4 0,7 8 0 0,-3 5-1 27,3-5 1-27,0 4 0 0,0 3 6 0,0 0-2 22,0 3-1-21,0 44-1-1,0 21-1 30,0 11-1-30,0 5 1 0,0 3 2 1,13-5-3 22,4-1 1-19,3-5 0-4,1-8-1 1,2-8 1 21,-7-15-1-22,0-21-1 0,-7-9 1 22,-7-10 0-19,4-5-7-2,7 0 2 20,9 0-5-21,11-37 6 0,7-19 2 23,-4-11 2-23,-1-18-1 0,-5-10 1 26,-1-6 0-25,-1-6 0-1,-5 9-1 0,-7 16 2 23,-5 16-2-22,-5 20-1-1,-6 20 0 25,0 16-3-22,0 3 4-3,0 7-2 21,0 0-2-18,-17 0 5-3,-24 8 2 0,-15 29 6 21,-4 11-4-18,-4 9 4-3,3 4-2 23,-2 4 2-23,6-1-4 1,8 0-3 20,8-4 1-20,11-9-1-1,4-9-2 25,5-15-1-25,11-4 1 0,3-9-9 2,4-2-34 21,0 1-74-23,3 2-27 0,0-15-41 23,0 2-149-23</inkml:trace>
    </iact:actionData>
  </iact:action>
  <iact:action type="add" startTime="52525">
    <iact:property name="dataType"/>
    <iact:actionData xml:id="d19">
      <inkml:trace xmlns:inkml="http://www.w3.org/2003/InkML" xml:id="stk18" contextRef="#ctx0" brushRef="#br4">22213 16305 373 0,'0'0'182'20,"0"0"-31"-17,0 0-45-3,0 0-67 23,0 0-30-23,0 0-7 0,0 0-2 35,25-42-12-35,-25 40-33 1,0-2-35-1,0 1 21 26,-5 0-36-26,-8 1 6 0,2-1 0 1,8 1 75 25,3 2 14-26,0 0 54 0,0 0 79 0,0 0 26 22,0 0-11-22,0 0 6 1,0 0-31 37,0 0-29-38,0 0 5 0,0 0-5 0,0 0-20 0,0 0 2 23,0 0-10-23,0-7-4 0,0 7-7 20,-3 0-3-20,-17-2-10 1,-7-2 9 21,-3 2-21-22,-13 0 4 18,-11-2 13-17,-4 4-26-1,-15 0-21 26,5 0 0-26,-11 0 0 1,2 0 0-1,-10 0 0 27,-10 0 0-27,-3 0 0 0,-5 6 0 2,5 0 0 22,0 3 0-24,8-9 0 0,-6 0 0 19,7 0 0-18,-2 0 0 20,2 0 0-21,1 0 0 0,-1 0 0 22,7-13 0-21,7 9 0-1,7 0 0 25,7-2 0-24,3 6 0-1,12-5 0 0,-2-7 0 21,3 4 0-20,-5 3 0 0,-3-9 0 26,-2 6 0-27,-9-5 0 0,-5 6 0 3,-13-3 0 20,-5 5 0-21,4 5 0-2,2 0 0 24,2 0 0-24,5 0 0 0,3 0 0 3,4 0 0 20,3 0 0-22,5 0 0-1,-4 0 0 22,10 5 0-22,-2 2 0 0,8 1 0 24,8 4 0-24,8-7 0 1,7 3 0 1,11-1 0 18,7-2 0-19,3-5 0 22,1 3 0-23,1-1 0 0,0 1 0 3,0 1 0 21,3 1 0-24,-7-3 0 0,0 4 0 21,-6-6 0-21,1 5 0 0,3-5 0 24,6 0 0-24,3 0 0 1,-1 0 0 20,1 0 0-20,0 0 0-1,0 3 0 23,0-3 0-23,0 11 0 0,0 12 0 27,0 11 0-27,0 14 0 0,0 5 0 1,0 6 0 19,0 11 0-19,0 12 0-1,0-1 0 23,0 1 0-22,0-11 0-1,1-5 0 23,-1-4 0-22,0-6 0-1,0 1 0 24,0 0 0-24,0 1 0 1,0-2 0 21,0 0 0-19,0-5 0-3,0-3 0 1,-1-12 0 20,-2-2 0-21,3-10 0 0,0 0 0 21,0-4 0-18,0-7 0-3,0 4 0 33,0-5 0-33,0 2 0 0,0 5 0 0,0 5 0 3,0-2 0 21,0-5 0-24,0-4 0 0,0-1 0 24,0-7 0-23,0-5 0-1,0 0 0 23,0 0 0-23,0 0 0 0,0 0 0 28,0 0 0-28,0 0 0 0,0 0 0 1,0 0 0 21,0 0 0-22,0 0 0 0,0 0 0 21,0 0 0-21,15 0 0 0,14 0 0 23,8 0 0-23,11 0 0 0,4 0 0 31,-5 0 0-31,2 0 0 0,-1 0 0 1,0 0 0 22,4 0 0-22,4 0 0-1,1 0 0 25,11 0 0-25,-3 0 0 0,-2 0 0 1,2-5 0 22,0 5 0-21,2 0 0-2,-6 0 0 26,2 0 0-25,-3 0 0-1,-5 0 0 0,1 0 0 21,1 0 0-18,1 5 0-2,11 0 0 3,-2-2 0 17,3 1 0-21,-11-4 0 28,-1 0 0-28,-3 0 0 0,0 0 0 0,-7 0 0 21,4 0 0-20,-2 0 0-1,2 0 0 24,1 0 0-24,4 0 0 0,-2 0 0 3,2 0 0 20,2 0 0-23,2 0 0 0,-2 0 0 29,-2 0 0-29,2 0 0 0,-2 0 0 0,1 0 0 22,8 0 0-22,0 0 0 2,6 0 0 23,-1-10 0-23,-6 3 0-2,-1 1 0 24,-9 0 0-24,-5 1 0 0,0 2 0 0,1 3 0 45,-5-5 0-45,1 5 0 0,1 0 0 1,-2 0 0-1,0 0 0 0,5-7 0 20,-5 7 0-20,-2 0 0 4,-3-5 0 20,-2 2 0-24,-7 1 0 0,4-1 0 28,-6 3 0-28,-4 0 0 0,-2 0 0 0,-4 0 0 25,-1-6 0-25,-2 6 0 0,0 0 0 22,-6 0 0-21,2 0 0-1,-2 0 0 25,1 0 0-25,1 0 0 0,-1 0 0 0,-4 0 0 22,-5 0 0-20,1 0 0-1,-4 0 0 23,0 0 0-24,0 0 0 1,0 0 0 18,0 0 0-19,0 0 0 1,0 0 0 21,0 0 0-22,0 0 0 0,0-6 0 22,0-11 0-22,0-28 0 0,0-26 0 23,0-28 0-23,0-26 0 0,0-1 0 28,0-3 0-26,-7 11 0-2,1 5 0 1,-1 12 0 20,3 6 0-21,-5 7 0 0,2 1 0 22,0 14 0-20,-2 3 0-2,2 11 0 21,1 9 0-21,-1 13 0 0,7 13 0 22,-3 11 0-20,3 8 0-2,0 5 0 22,0-2 0-22,0 2 0 0,0-4 0 22,0-4 0-22,0 3 0 0,0-8 0 26,0 9 0-26,0 4 0 1,0 0 0 0,0 0 0 24,0 0 0-25,0 0 0 0,0 0 0 26,0 0 0-26,-8 0 0 0,-2 0-137 23,3 0-145-23,1 0-94 0</inkml:trace>
    </iact:actionData>
  </iact:action>
  <iact:action type="add" startTime="56082">
    <iact:property name="dataType"/>
    <iact:actionData xml:id="d20">
      <inkml:trace xmlns:inkml="http://www.w3.org/2003/InkML" xml:id="stk19" contextRef="#ctx0" brushRef="#br4">7367 16199 402 0,'0'0'142'3,"0"0"17"18,0 0-27-21,-173 0-27 0,91 0-45 22,-5 0-10-22,-7 0-20 0,4 0 1 22,-7-4-1-22,-3 1 8 0,-8 3 5 41,-12 0 1-41,-5 0 8 1,-4 0-15-1,5 12-9 0,3-4-14 21,4-8 2-20,5 0 0-1,-1 0-3 22,2 0 9-22,2 0 1 0,6 0-3 4,-1 0-4 16,2 0-2-20,2 0 1 3,-1 0-4 22,-4 0 12-24,-3 0-10-1,-4 0 4 25,8 5-2-23,-1 9 2-2,8 6-5 0,-3 5 4 23,-1 4-5-23,-12 4 6 0,-5 1-6 21,-2 5-3-20,3-6 0-1,3 3-7 25,7-11 0-25,9-3-1 0,2 0 4 3,12 3-4 16,4 1 5-19,6 0-4 25,10-4-1-25,8 1 0 0,8-4 1 3,2 3-1 19,5 3 0-22,5 1-1 0,0 0 1 23,2 4 3-23,4-5-3 0,-3 1 0 24,2 4 0-23,4 7-1-1,0-4 1 24,4 2 1-24,3-7-1 0,0 9 0 3,4-7 2 19,3 2-2-22,4-5 1 0,6 0 1 24,3 3-2-24,0-5 4 0,0 5 4 28,17 4-1-28,17 5-6 1,11 1-1-1,7 7 2 23,22-7-2-21,8 1 2-2,13 6-4 20,5-6 2-20,7-1 0 0,-3-3 1 23,9-5 2-22,12 0-3-1,16-10 1 25,15-1 1-25,24-12 2 0,13-1-4 4,8-6 3 20,-5-2-3-24,-18 0 3 0,-30 0 1 22,-19 0-4-20,-9 5 1-2,-11 1 6 23,7 3-3-23,9-4-1 0,4 0 1 26,11-5-4-24,4 0-2-2,-2 0 2 0,-3 0 1 24,-11-13 2-24,-17 1 0 0,-8-8-2 3,-9 7 5 21,-11 1-4-24,-6-5 1 1,1 3 1 22,-1-3 1-23,7 4 1 1,9-12-4 25,-3-1-1-26,4 1 1 0,-10-12-4 0,-3 7 3 21,-11-2-3-18,-9 4 3-2,-2 6-1 19,-5 3 0-20,-4-8 1 1,0 2-1 20,0-11-1-19,4-3 0-1,-3 3-2 20,1-8 3-21,-9 6 0 0,1-6 0 26,-4-5 0-26,1-1-1 0,3-19 1 24,-7 0-3-24,-8 5 0 0,-8-5 2 3,-8 12 0 20,-11-4 2-23,-2 6-3 0,0-1 1 24,0 7 0-24,0 8-1 0,0 5 0 24,-5 6 2-24,-16-1-2 1,-5 3 0 1,-14-2-3 21,-14 3 5-23,-10-8 0 1,-2 1-1 22,-13 0 2-22,-5-5-1-1,-11 0 1 24,-10 3 0-24,-11 4 2 0,-8 7-3 2,-3 5 4 25,0 15-2-27,-1-1 2 0,2 6 2 24,-1 0-2-24,-5 0 1 0,-4-6-5 3,-5 4 2 21,0 2 2-22,4 0 0-2,0 0 5 3,8 0 0 22,3 0-4-25,12 8 6 0,5 3-6 22,12 4-2-20,6-2 1-2,1 4-3 22,-2-5 2-22,-5 1-2 1,0-1 5 1,-6 0-6 19,3-5 4-19,-1-1-4-2,11 0-3 21,3 3 3-21,3 0 3 4,-9 8 1 22,6 6 2-26,2 6 2 0,-1 4-6 5,8 4 3-1,5-1-5 14,1 4 3-18,1 2-2 21,-6 5-1-21,-4 7 0 0,0 2 1 23,-2 1 2-22,6-7-3-1,5 6 0 26,4-5 2-26,7 5 0 0,4-5-2 0,5-4 0 25,8 1 0-24,7-6 0-1,3 4 0 23,4 1 0-23,0 4 0 0,1 11 1 22,1-1-3-21,5 9 2-1,-3-5-1 28,1-3 0-28,6-6-3 0,8-7 3 0,8-11-5 24,3-7 4-23,0 1 1-1,0-7-2 23,0 5 3-23,20 1 2 0,9-1-2 3,2-3 0 19,6-7-2-22,12-3 1 2,20 1-1 24,12-4 2-26,17 1-2 0,4 2 2 24,15 1 0-22,6 3 2-2,24 2-2 0,11-10 1 25,13-1 2-25,16-7-3 0,7-5 3 29,10 3 2-28,-2 2-3-1,-9 1-2 0,-22 5 2 25,-20-1-4-25,-15-6 4 0,-1 2-3 4,-2-6 3 18,5 0-2-22,2 0 5 0,4-8-5 24,1-9 0-24,-5 4 0 0,-11-4 3 5,-14 2 2 22,-12 10-1-27,-12-7 0 0,-4 1 1 3,-1 2 3 20,-2-10-6-23,0-4-1 0,0-1 1 26,0 4-2-26,-7-5 5 0,0-1-6 4,-17 5 2 17,-4 4-2-21,-4-1 1 0,1 1-1 24,-3-5 0-24,6-7-1 0,1-4-1 23,-4-10-7-23,5-7 7 0,-1-2 0 21,-4-9 1-20,-3 6 1-1,-2-10 1 25,-8 2-2-25,-1 2 2 0,-2-7-1 22,-4 4-2-19,-1-4 3-3,0 0-5 2,-5 4 1 20,-7-4-10-22,4 10 13 0,-8 7-2 22,-12 14 3-21,6 7 0-1,-7 10 0 26,-3 1-2-26,0 1 2 0,0-7-1 21,0-6 3-20,-7-7-3-1,-25-5 1 27,-9-5 0-27,-7 1 0 0,-4-2 1 0,-6 2-2 19,-3 5 3-16,-8 3-4-3,-4 4 4 23,-3 10-1-23,-3 1 1 0,-11 0-1 24,-7 8 0-21,-20 4 3-3,-16 7-1 21,-11-3-1-19,-13 2 4-2,-2 0-4 3,2 4 3 19,2-1 0-22,0 3 0 1,10 0 1 22,8 0-4-23,-3 0 5 0,13 0-7 28,1 8 8-28,7 12-5 0,-1 2 6 1,7-3-8 20,4 4 3-19,0-3-2-1,-3 4 2 39,-1-7-2-40,-4 1 1 0,5-1-2 0,9-5-1 0,6 1-3 3,12-5 2 20,4 9 1-23,-3 0 0 0,0 5 1 29,-1 0-1-29,6-7 0 0,2 2-1 0,9-9 1 25,5 4-1-25,5 0 2 0,-1 1-3 4,-5 1 4 18,-2 8 0-22,2 4 1 0,-6 0-1 26,2 4-2-26,6-2 0 0,-2 0 0 24,7 10 0-24,-3 1 0 0,-1 6 2 24,1 2 0-23,4 4-2-1,5-9 3 22,-3 3-3-20,1 4-1-2,2 3 1 0,2 5 0 23,5-1 0-22,4 8 1 0,1 3-2 26,5 10 2-27,-1-2-3 0,6 3 2 0,5-2 0 25,5-14-6-25,15-10 0 1,4-8 2 22,0-2 3-23,47 3-3 0,49 4-3 25,46-2 5-23,54 0-1-2,53-8 1 1,53 4-2 23,34-12 3-24,23-1 1 0,5-10 0 6,-13-8-1 15,-9-12-11-21,-14-5-4 0,-9-52-7 23,-15-25-5-23,-23-30-19 0,-24-45-24 25,-28-32-64-25,-200 105-32 0,-18 8-188 19</inkml:trace>
    </iact:actionData>
  </iact:action>
  <iact:action type="add" startTime="60674">
    <iact:property name="dataType"/>
    <iact:actionData xml:id="d21">
      <inkml:trace xmlns:inkml="http://www.w3.org/2003/InkML" xml:id="stk20" contextRef="#ctx0" brushRef="#br4">22691 18610 689 0,'0'0'229'4,"0"0"-52"18,0 0-34-22,0 0-61 1,0 0-5 22,0 0-18-21,0 0-14-1,0 0-9 19,0-26 2-20,0-19 34 1,0-2-28 21,0-5-13-22,0 3-3 0,0-8-6 19,8 7-3-19,-5-1-8 2,-1 8-6 23,1 6-1-25,-3 10-3 1,5 2 1 28,-2 2-1-29,-2 10 0 0,8-2 2 0,-6 6-2 30,0 6 3-30,-2 3 2 0,-1 0 13 0,7 0 3 5,9 0-1 18,2-5-3-23,13-7-10 1,7 4-3 22,9-2-1-23,13 3 3 0,3 7 0 21,2 0 1-18,-1 0-7-3,1 0 3 22,-17 0-4-22,-8 0 0 0,-8 0-1 3,-9 0-1 17,-8 0-10-20,-5 0-32 24,-6 7-51-24,-4 10-60 0,0 4-68 24,0-4-90-23,-1 0-725-1</inkml:trace>
    </iact:actionData>
  </iact:action>
  <iact:action type="add" startTime="61346">
    <iact:property name="dataType"/>
    <iact:actionData xml:id="d22">
      <inkml:trace xmlns:inkml="http://www.w3.org/2003/InkML" xml:id="stk21" contextRef="#ctx0" brushRef="#br4">23502 18514 743 0,'0'0'154'7,"0"0"-12"13,0 0-77-19,0 0-9-1,0 0-10 23,0 0-15-23,0 0-4 0,-144-5-13 29,106 10 3-29,8 3-1 0,-2 3 2 1,10 2 3 29,6-1 3-30,5-3-1 1,8-6 0-1,3 0-1 20,0 2 5-20,0 7 2 24,7 1-12-24,27 4-11 0,6 8 0 0,7-5 1 27,-4 6-1-27,0-1 7 0,-12 0-7 23,-8-8 4-22,-10 3-6-1,-8-7 6 3,-5 5-5 19,0 1-5-22,0-7-1 0,-31-8-3 31,-12-4 3-28,-4 0 0-3,-6 0-1 0,12 0-3 25,2-16 2-25,14 2-9 0,9-3-40 1,13-7-94 21,3 15-54-21,0 3-159-1</inkml:trace>
    </iact:actionData>
  </iact:action>
  <iact:action type="add" startTime="62052">
    <iact:property name="dataType"/>
    <iact:actionData xml:id="d23">
      <inkml:trace xmlns:inkml="http://www.w3.org/2003/InkML" xml:id="stk22" contextRef="#ctx0" brushRef="#br4">24563 18303 408 0,'0'0'199'5,"0"0"7"13,0 0-33-15,0 0-56 18,0 0-18-21,-158-9-30 1,95 18-25 21,0-3-10-22,2-1-17 0,0 0-6 43,13-5-9-43,0 0-2 0,12 0 0 0,16 0 0 0,8 0-10 0,9 0-45 23,3 0-61-23,0 0-37 0,0 0-125 22,3 0-438-22</inkml:trace>
    </iact:actionData>
  </iact:action>
  <iact:action type="add" startTime="62366">
    <iact:property name="dataType"/>
    <iact:actionData xml:id="d24">
      <inkml:trace xmlns:inkml="http://www.w3.org/2003/InkML" xml:id="stk23" contextRef="#ctx0" brushRef="#br4">24476 18558 621 0,'0'0'212'20,"0"0"-92"-20,0 0-36 1,0 0-47 22,-215 15 11-23,149-15-19 0,8 0-22 22,5 0-7-22,13 0 0 0,9-6-15 20,31 2-106-20,0 4-274 22</inkml:trace>
    </iact:actionData>
  </iact:action>
  <iact:action type="add" startTime="63326">
    <iact:property name="dataType"/>
    <iact:actionData xml:id="d25">
      <inkml:trace xmlns:inkml="http://www.w3.org/2003/InkML" xml:id="stk24" contextRef="#ctx0" brushRef="#br4">25024 17788 317 0,'0'0'525'24,"0"0"-383"-24,0 0-17 0,0 0-55 37,0 0-23-37,0 0-17 1,0 0-13-1,0 151-10 0,-3-124-7 26,0-10 0-26,-1-9-5 0,4-5-25 1,0-3-48 20,0 0-71-21,0 0-183 1,0 0-313 20</inkml:trace>
    </iact:actionData>
  </iact:action>
  <iact:action type="add" startTime="63553">
    <iact:property name="dataType"/>
    <iact:actionData xml:id="d26">
      <inkml:trace xmlns:inkml="http://www.w3.org/2003/InkML" xml:id="stk25" contextRef="#ctx0" brushRef="#br4">25024 17788 564 0,'121'65'232'22,"-121"-40"-67"-22,0-1-72 1,0 6-64 2,0-6-22 18,0-3-7-21,0 5-16 2,0-13-61 22,0-9-119-24,0-4-268 0</inkml:trace>
    </iact:actionData>
  </iact:action>
  <iact:action type="add" startTime="63904">
    <iact:property name="dataType"/>
    <iact:actionData xml:id="d27">
      <inkml:trace xmlns:inkml="http://www.w3.org/2003/InkML" xml:id="stk26" contextRef="#ctx0" brushRef="#br4">25921 17823 489 0,'0'0'275'6,"0"0"-132"23,0 0-10-29,0 0-72 0,0 0-13 1,-164 0-4 29,108 0-18-30,-2-3-5 0,7 3-11 0,4 0-5 16,13 0-3-16,6 0 2 20,5 0-1-20,10 0 2 1,6 0 5 18,-1 0 11-19,6 5 1 19,2 3-5-19,0 7-6 0,0-5 2 20,0 10 3-20,0 9 1 1,0 3 6 20,0 12-2-21,0 0-8 21,0 4-6-19,-12 3 1-2,-1-1-2 3,0 2 2 16,0-3-2-19,4-7-1 3,0-2 0 16,-1 1-1-19,2-11 5 5,0 0 16 15,7-5 1-20,-3-1-6 2,4-11 5 21,0-7-1-23,0-1 3 0,0-5 7 29,0 0-3-29,0 0-1 0,18 0 0 0,13 0-16 20,8 0 10-19,3 0 9-1,13 0-2 22,0 0-10-22,7 0-8 0,2-11 1 20,-3 3-4-20,-4 8 1 22,-11-5-4-22,-10 5-2 0,-18 0-4 42,-7 0 1-42,-8 0-2 0,-3 0-16 1,0 0-50-1,0 0-61 0,0 0-44 20,-32 0-58-20,5 0-37 3,-1 0-554 21</inkml:trace>
    </iact:actionData>
  </iact:action>
  <iact:action type="add" startTime="64617">
    <iact:property name="dataType"/>
    <iact:actionData xml:id="d28">
      <inkml:trace xmlns:inkml="http://www.w3.org/2003/InkML" xml:id="stk27" contextRef="#ctx0" brushRef="#br4">25419 18171 617 0,'0'0'268'6,"0"0"-75"18,0 0-28-24,0 0-64 1,0 0-9 38,0 0-10-37,0 0-10-2,137-12-4 0,-91 10-13 0,-1 2-7 23,4 0-21-22,-8 0-13-1,-8-4-12 0,-2 2-2 24,-5-3-5-24,-9 5-46 0,-1-6-75 22,1 6-64-22,-17 0-51 0,0 0-192 22</inkml:trace>
    </iact:actionData>
  </iact:action>
  <iact:action type="add" startTime="64969">
    <iact:property name="dataType"/>
    <iact:actionData xml:id="d29">
      <inkml:trace xmlns:inkml="http://www.w3.org/2003/InkML" xml:id="stk28" contextRef="#ctx0" brushRef="#br4">26121 18277 735 0,'0'0'196'25,"0"0"-40"-24,0 0-79 0,0 0-1-1,58 144-15 25,-55-108-13-25,4-1 0 1,-4 1-8 23,3-10-11-23,1-13-10-1,2-2-8 22,-1-5 8-22,0-6 7 0,-3 0-3 23,9 0-14-21,0 0-4-1,5-6-2-1,6-27-2 28,6-10 0-28,4-12 3 0,-1-1 4 3,5-6 8 18,-2 10-2-21,-9 8-3 1,-8 13-5 22,-4 13-5-23,-9 10-1 0,-1 3-3 20,-6 5-12-17,3 0-74-3,1 0-57 23,9 0-42-23,-10 5-59 0,-3 7-346 26</inkml:trace>
    </iact:actionData>
  </iact:action>
  <iact:action type="add" startTime="65353">
    <iact:property name="dataType"/>
    <iact:actionData xml:id="d30">
      <inkml:trace xmlns:inkml="http://www.w3.org/2003/InkML" xml:id="stk29" contextRef="#ctx0" brushRef="#br4">26783 18378 652 0,'0'0'214'5,"0"0"-48"15,0 0-90-20,0 0-22 1,0 0-23 19,0 0-17-20,141-13-7 22,-129-6-6-22,1-5-1 0,-10 5 0 25,-3-7-3-25,0 7 3 0,0 2-8 0,-6 9-2 22,-22 8 1-22,-8 0 9 1,-5 0 2 20,8 19 6-20,3 13 12 0,4 6 18 21,11-1 1-22,6-1 9 0,9-4-8 24,0-7 1-24,0-5 1 0,0-7-33 26,13 4-5-25,13-5-4-1,8-10-2 24,5-2-12-24,-1 0-49 0,2 0-20 0,-6 0-38 7,-29 0-82 17,3 0-164-23</inkml:trace>
    </iact:actionData>
  </iact:action>
  <iact:action type="add" startTime="65752">
    <iact:property name="dataType"/>
    <iact:actionData xml:id="d31">
      <inkml:trace xmlns:inkml="http://www.w3.org/2003/InkML" xml:id="stk30" contextRef="#ctx0" brushRef="#br4">27066 18672 349 0,'0'0'174'1,"0"0"-9"22,0 0 13-23,0 0-70 0,0 0-9 1,0 0-24 20,128-158-21-20,-112 132-19-1,-3 10 2 23,-2 4-17-23,1 4-7 0,-8 3-10 25,8 5 7-25,-4 0-4 0,8 0 9 21,-3 5-3-21,2 20-8 0,-6 12-3 37,1-5-1-37,-3 6-3 0,-4-12-8 0,1-8-19 0,-1-6-47 32,7-12-40-32,-7 0-86 0,4 0-264 1</inkml:trace>
    </iact:actionData>
  </iact:action>
  <iact:action type="add" startTime="66094">
    <iact:property name="dataType"/>
    <iact:actionData xml:id="d32">
      <inkml:trace xmlns:inkml="http://www.w3.org/2003/InkML" xml:id="stk31" contextRef="#ctx0" brushRef="#br4">27701 17707 467 0,'0'0'146'1,"0"0"62"0,0 0-95 20,0 0-43-21,0 0 4 1,0 0 5 24,4 195-18-25,-14-114 0 0,0 6-6 1,0 2-19 20,6-7-20-21,-7-9-11 24,7-9-5-23,3-7-1-1,-2-15-26 1,3-10-57 28,0-32-98-28,0 0-223-1</inkml:trace>
    </iact:actionData>
  </iact:action>
  <iact:action type="add" startTime="66302">
    <iact:property name="dataType"/>
    <iact:actionData xml:id="d33">
      <inkml:trace xmlns:inkml="http://www.w3.org/2003/InkML" xml:id="stk32" contextRef="#ctx0" brushRef="#br4">27765 18284 549 0,'0'0'219'2,"0"0"-17"-2,0 0-104 18,0 0-48-14,-210-69-41-4,156 65-9 20,37 4-14-17,1 0-216-3</inkml:trace>
    </iact:actionData>
  </iact:action>
  <iact:action type="add" startTime="67151">
    <iact:property name="dataType"/>
    <iact:actionData xml:id="d34">
      <inkml:trace xmlns:inkml="http://www.w3.org/2003/InkML" xml:id="stk33" contextRef="#ctx0" brushRef="#br4">28432 17719 351 0,'0'0'548'3,"0"0"-396"-3,0 0-12 2,0 0-58 14,0 151-5-16,-16-87-5 25,3 10-8-25,-3 7-11 0,3 1-18 21,2-6-9-21,3-9-17 0,3-5-8 25,2-8 1-25,3-7-4 0,0-8 1 22,0-10-14-22,0-11-37 0,0-18-37 24,0 0-67-24,12-22-114 0,3-5-96 28</inkml:trace>
    </iact:actionData>
  </iact:action>
  <iact:action type="add" startTime="67460">
    <iact:property name="dataType"/>
    <iact:actionData xml:id="d35">
      <inkml:trace xmlns:inkml="http://www.w3.org/2003/InkML" xml:id="stk34" contextRef="#ctx0" brushRef="#br4">28969 17665 699 0,'0'0'190'21,"0"0"-18"-21,0 0-60 0,0 0-26 22,0 0-26-21,5 205-5-1,-26-128 7 25,1 3-31-25,0 7-6 0,1 6-4 23,2-11-11-23,1-6-10 0,4-20 0 22,3-17-1-22,8-17-7 0,-2-7-46 22,3-15-58-21,0 0-59-1,0 0-160 24,0-20-140-22</inkml:trace>
    </iact:actionData>
  </iact:action>
  <iact:action type="add" startTime="67693">
    <iact:property name="dataType"/>
    <iact:actionData xml:id="d36">
      <inkml:trace xmlns:inkml="http://www.w3.org/2003/InkML" xml:id="stk35" contextRef="#ctx0" brushRef="#br4">28765 18237 475 0,'0'0'205'19,"0"0"13"-19,0 0-89 1,-165-61-45 21,130 51-18-20,-1-3-25-1,8 11-14 22,6-3-21-23,6 5-5 0,8 0-1 21,0 0-14-21,4 0-70 0,-9 0-78 24,1 0-149-24,5 0-370 1</inkml:trace>
    </iact:actionData>
  </iact:action>
  <iact:action type="add" startTime="68217">
    <iact:property name="dataType"/>
    <iact:actionData xml:id="d37">
      <inkml:trace xmlns:inkml="http://www.w3.org/2003/InkML" xml:id="stk36" contextRef="#ctx0" brushRef="#br4">29301 18284 501 0,'0'0'183'23,"0"0"-20"-21,0 0-72-2,0 0-19 2,0 0-15 21,0 0-9-23,-97 8 1 0,67 9-8 20,2 0-6-20,2 5 3 26,12 0-1-26,2 3 2 0,12 1-8 0,0-7-3 22,0-2-7-22,12-2-10 0,17-5-9 19,10-4-2-19,-6-2 0 24,-5-4-3-23,-2 0-9-1,-5-4-11 0,-2-27-12 19,-6-5 6-19,-5-9-11 22,-3 8-9-22,-5 1-23 0,0 17-60 24,0 19-94-24,0 0-233 1</inkml:trace>
    </iact:actionData>
  </iact:action>
  <iact:action type="add" startTime="68624">
    <iact:property name="dataType"/>
    <iact:actionData xml:id="d38">
      <inkml:trace xmlns:inkml="http://www.w3.org/2003/InkML" xml:id="stk37" contextRef="#ctx0" brushRef="#br4">29536 18502 534 0,'0'0'168'3,"0"0"8"-3,0 0-58 0,0 0-12 23,20-163-11-23,-12 127-24 1,0-3-11 22,5 3-15-22,0 4 7-1,5-5-20 22,2 9-16-22,3-1-5 0,3 11-1 25,-2-1-3-25,3 6 1 0,6 11 2 4,2 0-4 16,6 2-5-19,-5 0 0-1,3 0-1 24,-8 0-11-24,-1 17-43 1,-7 2-81 21,-23-8-54-22,0-4-250 1</inkml:trace>
    </iact:actionData>
  </iact:action>
  <iact:action type="add" startTime="69028">
    <iact:property name="dataType"/>
    <iact:actionData xml:id="d39">
      <inkml:trace xmlns:inkml="http://www.w3.org/2003/InkML" xml:id="stk38" contextRef="#ctx0" brushRef="#br4">30135 18334 429 0,'0'0'268'21,"0"0"-67"-19,0 0-67-1,0 0-60 19,0 0-24-20,0 0-20 0,13 101-24 24,-13-89-6-24,0-12-2 0,0 5-49 21,0-5-103-21,0 0-294 0</inkml:trace>
    </iact:actionData>
  </iact:action>
  <iact:action type="add" startTime="69247">
    <iact:property name="dataType"/>
    <iact:actionData xml:id="d40">
      <inkml:trace xmlns:inkml="http://www.w3.org/2003/InkML" xml:id="stk39" contextRef="#ctx0" brushRef="#br4">30219 18003 19 0,'0'0'527'1,"0"0"-392"21,0 0-6-22,0 0-96 3,0 0-29 18,52-145-4-20,-52 145-26-1,0 0-145 22,0 0-309-22</inkml:trace>
    </iact:actionData>
  </iact:action>
  <iact:action type="add" startTime="69610">
    <iact:property name="dataType"/>
    <iact:actionData xml:id="d41">
      <inkml:trace xmlns:inkml="http://www.w3.org/2003/InkML" xml:id="stk40" contextRef="#ctx0" brushRef="#br4">30371 18211 525 0,'0'0'212'8,"0"0"-49"12,0 0-58-20,0 0-25 1,0 0-11 20,0 0-14-21,161 0-8 21,-123 0-10-21,-4 0-3 0,1 0-10 24,-4 0-10-22,-5 0-1-2,-5 0-8 0,-5 0-3 21,-4 0 0-21,-9 0-2 0,-3 0 2 25,0 10-2-25,0 10-5 1,-41 16-1 21,-9 1 6-22,0-5-2 0,2-5 0 22,9-5 1-22,12 4 1 0,6-12 3 20,13 3-3-20,1-12 5 0,7 3-1 26,0-1 15-26,0 3 13 0,14-4-16 24,15 3-7-24,7-4 9 0,-2-5-4 24,8 0-7-20,-2 0-5-4,-5 0-1 0,-2 0-2 23,-15 0-1-23,-8 0-20 0,-6 0-79 21,-2 0-51-18,-2 0-104-3,0 0-191 23</inkml:trace>
    </iact:actionData>
  </iact:action>
  <iact:action type="add" startTime="70118">
    <iact:property name="dataType"/>
    <iact:actionData xml:id="d42">
      <inkml:trace xmlns:inkml="http://www.w3.org/2003/InkML" xml:id="stk41" contextRef="#ctx0" brushRef="#br4">31252 18309 423 0,'0'0'93'1,"0"0"-10"-1,0 0 31 25,0 0 10-24,0 0-37-1,0 0-2 22,-204-15-18-22,162 18-1 0,10 19 0 22,3 10-7-22,13 8-8 0,4-4-10 27,12 9-12-27,0-3-9 0,0-2-5 0,12-10-10 22,24-4-5-22,5-16 0 0,8-10 0 21,-2 0-1-21,-10-17 0 23,-2-16 0-23,-13-4-4 1,-6-4-8 1,-9 6-16 19,-3-1-6-19,-4 10-25-2,0 7-59 20,0 16-64-20,0 3-197 1</inkml:trace>
    </iact:actionData>
  </iact:action>
  <iact:action type="add" startTime="70513">
    <iact:property name="dataType"/>
    <iact:actionData xml:id="d43">
      <inkml:trace xmlns:inkml="http://www.w3.org/2003/InkML" xml:id="stk42" contextRef="#ctx0" brushRef="#br4">31352 18682 472 0,'0'0'110'1,"0"0"65"-1,0 0-65 21,90-190-31-21,-62 145-22 0,-2 2-8 21,-6 15-19-21,0 11-1 0,-8 6-2 24,-3 9-1-24,2 2-5 0,1 0-2 23,-1 0-1-23,3 13-5 0,-1 23-6 25,-6 4-5-25,-4 7-2 0,3-7-3 1,-6 1 2 20,0-14-11-21,0-7-15 22,0-15-23-22,0-5-36 0,0 0-65 24,0 0-132-23,0 0-115 0</inkml:trace>
    </iact:actionData>
  </iact:action>
  <iact:action type="add" startTime="70960">
    <iact:property name="dataType"/>
    <iact:actionData xml:id="d44">
      <inkml:trace xmlns:inkml="http://www.w3.org/2003/InkML" xml:id="stk43" contextRef="#ctx0" brushRef="#br4">32029 17752 301 0,'0'0'188'42,"0"0"-43"-42,0 0 17 0,0 0-67 0,0 0-20 0,0 0-26 2,0 0-14 26,16 118 2-28,-16-86-10 0,0-8-5 25,0 1-13-24,0-5-5-1,0-3-4 0,-7-2-4 23,4 2-16-23,0-4-69 0,-3-13-158 23,6 0-245-23</inkml:trace>
    </iact:actionData>
  </iact:action>
  <iact:action type="add" startTime="71196">
    <iact:property name="dataType"/>
    <iact:actionData xml:id="d45">
      <inkml:trace xmlns:inkml="http://www.w3.org/2003/InkML" xml:id="stk44" contextRef="#ctx0" brushRef="#br4">32183 17915 414 0,'0'0'98'2,"0"0"-33"18,0 0 55-18,0 0-89 2,0 0-15 19,0 0-16-23,16 143-9 0,-16-131-79 20,0-7-153-17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26:55.467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368">
    <iact:property name="dataType"/>
    <iact:actionData xml:id="d0">
      <inkml:trace xmlns:inkml="http://www.w3.org/2003/InkML" xml:id="stk0" contextRef="#ctx0" brushRef="#br0">12655 5342 421 0,'0'0'566'5,"0"0"-423"2,0 0 26-1,0 0-26 2,0 0-57 1,0 0-11-1,0 0-9-3,51 6-16 3,-22-6-25 1,2-10 4-1,14-11 0-3,9-10-15 3,13-8 3 0,4-9-6 0,1 4 2-1,-1 0-7 1,-13 13 18-1,-9 8-8 5,-14 10 7-9,-10 1-7 10,-11 7 1-6,-8 2-8 1,-6 1-2-2,5 2-5 0,-5 0-1 0,0 0 0 2,0 0-1-2,0 0-3 2,-38-6-1 1,-29-5 4-1,-20-7 14-3,-3-4-9 3,-4 0 2 0,3-4-4 1,5-2 0-3,7-2-1 3,10 0-1-1,3 8 0 0,12 9-1-3,14 4 3 2,8 4-3 1,17 5-1 1,5 0-2-4,7 0 3 3,3 0 0 0,0 0 2 0,0 17 1-1,0 28-2 1,0 14 1-1,23 5-2 2,9 1 0-4,0 2 1 3,9 6-3 1,8-2 2-2,-6-1-1-1,1-6 1 4,-6-3 0-4,-8-12 0 1,2-6 0 1,-7-7 0-1,-8-11 0 2,2-5 0-5,-6-6 2 5,-2-6-2 2,1 0 1-4,-8-1 1 2,4-5-2-3,-3 1 0-1,-2-3 1 3,2 0-1 0,-5 2 0-2,0-2 0 2,0 0 0 0,0 0-2 0,0 0 0-2,0 0 2 3,0 0-1-2,3 0-3 1,2-24-1-2,3-23 4 6,-4-2 0-5,5-1 0 2,-2-10 1-2,6-5 0-3,-3-12 0 3,0-9 0 2,-4-1 0-4,-4-2-3 3,-2 5 3 1,2 5 0-1,-2 11-1-3,0 15 0 6,5 16 0-3,-5 18 0 1,0 10-1-6,0 5 1 3,0 4 0 3,0 0-1-3,0 0 0 2,0 0 1 0,0 0-2 0,0 0 1 0,0 0-2-2,-7 15 2 3,-24 25 2-1,-11 19 8-1,6 3-6 0,-12 6-1 0,3 7 1 2,-1 3-2-4,-5 1 3 3,10-5-1 0,2-13 0 1,12-7 1-1,3-13 0-3,4-9-1 5,7-9 3-4,4-14-5 2,5 1 1-2,4-7 1 4,0-3-2 0,0 0 2-3,0 0-2-1,0 0 0 0,0 0-1 2,0 0-3-1,0 0-20-1,0 0-9 2,4 0-42 0,12 2-51-2,-7 7-63 2,-5-6-78 1,-4 2-298-2</inkml:trace>
    </iact:actionData>
  </iact:action>
  <iact:action type="add" startTime="18012">
    <iact:property name="dataType"/>
    <iact:actionData xml:id="d1">
      <inkml:trace xmlns:inkml="http://www.w3.org/2003/InkML" xml:id="stk1" contextRef="#ctx0" brushRef="#br1">16064 11221 826 0,'0'0'147'4,"0"0"-7"5,0 0-46-3,0 0-27 3,0 0 5-2,0 0 8 1,0 0-14-2,191 11 2 2,-153-11-1 0,1 0-3 0,2 0 4-2,-1 0-18 2,4 0-6 1,8 0-10-2,-4 0-2-1,1 0-9 2,-1 0 5 0,6 0-11 0,-1 0 8-3,5 3-14 6,10-3 0-5,1 0-1 3,0 0-7-4,2 0-3 4,-7 0 0-2,0 0 0 3,-5 0 0-6,-5 0 0 8,-5-5 0-4,5 0 0-1,-8 1 0-1,5-2 0 0,-6 3 0 1,7 3 0 2,2-2 0-2,-4 0 0 0,7-5 0 5,7 1 0-5,-5 1 0-5,6 3 0 9,1 2 0-4,0 0 0 1,2 0 0-4,5 0 0 5,-4 0 0-2,11 0 0 2,-5 0 0-2,-3 5 0 1,-1 0 0-1,1 5 0 0,-1-3 0-1,-1 3 0 5,-4-5 0-3,0 3 0-2,-4-4 0-1,7 0 0 3,0 2 0 1,-3-3 0-2,-2 3 0 2,0-5 0-1,0 6 0-2,4 1 0 1,-3-3 0-1,-1 2 0 4,-1-5 0-4,-6 1 0 5,2-3 0-8,-5 0 0 6,-3 2 0-2,0-2 0 1,-5 0 0-2,2 0 0 3,1 0 0-1,5 0 0-1,-4 0 0 1,3 0 0-2,-1 0 0 8,4 0 0-10,8 0 0 3,1 0 0 1,3 0 0-2,5 4 0 1,-2 2 0 2,1-1 0-1,4-5 0-3,1 0 0 5,2 0 0-6,-5 0 0 8,-4 0 0-6,-1 0 0 0,-8 0 0 1,3 0 0 0,-3-11 0 1,-7-3 0 0,-4 2 0 0,-2 4 0-2,-3-1 0 4,3 4 0 0,0-1 0-5,0 4 0 1,-1 2 0 2,3-2 0-1,-2-2 0-1,4 1 0 3,6 0 0-1,-2 1 0 1,4-1 0-5,-5 1 0 5,1 2 0-1,-3 0 0 0,-1 0 0-2,-3-4 0 2,-3 4 0 0,-1 0 0 0,5-3 0-2,-3 3 0 1,6 0 0 3,3 0 0-1,2 0 0-4,2 0 0 2,3 0 0 1,-3 0 0-1,-2 0 0 1,-2 0 0 3,5 0 0-7,0 0 0 5,-4 0 0-5,5 0 0 5,-7-3 0-2,4 0 0 1,-2 1 0-2,-6 0 0 4,-2 2 0 1,2 0 0-8,2 0 0 4,1 0 0 0,0 0 0 2,-1 0 0-1,1 4 0-3,-1 5 0 7,-3 0 0-4,-7 3 0 3,2-5 0-10,-1 5 0 6,-11-1 0 3,-1-1 0-2,3-3 0-3,-2-2 0 2,6 3 0 1,-6-1 0 0,5-3 0-3,0 6 0 3,-5-7 0 0,6-3 0 0,-5 0 0 0,0 0 0-1,7 0 0 3,-2 0 0-4,2 0 0 0,-2 0 0 2,-1 0 0 0,-5 0 0 0,9-7 0-3,-9-1 0 9,8-1 0-10,-2 1 0 7,-7 0 0-6,6 1 0 1,-6 2 0 0,2 0 0 3,-5 2 0-3,2-1 0 4,-1 3 0-2,-2 1 0-2,4-4 0 0,-5 2 0 3,2 2 0-1,-4 0 0 0,-2 0 0-3,-3 0 0 2,6 0 0 1,0 0 0 0,-1 0 0-2,3 0 0 3,-4 0 0-1,1 0 0-2,-5 0 0 2,-1 0 0 0,-7 0 0-1,1 0 0 2,-6 0 0 0,5 0-30-3,-11 14-40 3,-1 11-36-2,0 12-63-2,0 5-47 2,-15-23-76 2,5-3-234-4</inkml:trace>
    </iact:actionData>
  </iact:action>
  <iact:action type="add" startTime="19798">
    <iact:property name="dataType"/>
    <iact:actionData xml:id="d2">
      <inkml:trace xmlns:inkml="http://www.w3.org/2003/InkML" xml:id="stk2" contextRef="#ctx0" brushRef="#br1">25844 11744 529 0,'0'0'56'2,"0"0"69"6,0 0-7 1,0 0-34-2,0 0 6-1,0 0-18 4,0 0 2-4,180-4-12 0,-115 14-15 2,8 3-7 0,8 7-5 1,11-6 3-1,9 1-7-2,14-5-16 1,4-4-5 2,6-6-6-3,5 0 2 6,7 0-4-8,-5-9 0 5,1-10-2-1,-16-1 0-3,-17 15-6 4,-17 5-6-1,-25 0-16 0,-16 13-41-3,-27 44-43 5,-15-26-113-3,0 11-321 5</inkml:trace>
    </iact:actionData>
  </iact:action>
  <iact:action type="add" startTime="21260">
    <iact:property name="dataType"/>
    <iact:actionData xml:id="d3">
      <inkml:trace xmlns:inkml="http://www.w3.org/2003/InkML" xml:id="stk3" contextRef="#ctx0" brushRef="#br1">17373 14287 39 0,'0'0'99'5,"0"0"-5"1,0 0 3 2,0 0 26 0,0 0 5-1,0 0 26 0,0 0 1 1,28 9-6 0,-28-8-22 1,0 3-16-1,5 2 11-2,-5 5-18 2,3 6-42 0,-3 9-4-1,0 9-14 0,0 14 2 1,0 4-14-1,0 7-9-1,0 5-4 2,0 6 1 3,-16 6-16-6,6 4 4 2,-3-5-2 1,3-1-1 6,4-11 1-11,2-7 0 6,-5-14-3-1,8-10 3-4,1-8-3 3,0-8-2 1,0-5 1 0,0-7-2 3,0 2 0-7,0-5 0 5,0-2-2-4,0 6 2 2,0-6-2 1,0 5 2-2,0-5-3 2,0 0 2 0,20 0 2 0,13 0 5 1,-2 0-5-4,-1 0 5 9,6 0-5-7,-5 0 11 0,2 0-3-1,1 0 1-2,0 0 3 4,11 0-10 3,-1 0 8-5,8 0-8 0,4 0 5 2,8 0-4-1,-1 0-1-1,3 0 4 2,5 0-2 1,2 0 7-3,-2 0-7 2,0 0 10 0,-4 0-8 0,-1 0 7 0,-3 0-10-3,-5 0 0 3,5 0-1 0,-3 0-2 8,-1 0 2-15,-7 0 0 6,-2 2 3 2,-7 4-3-4,5 1 5 3,6-2 0 3,-2-5-8 0,3 5 0-10,4-5 0 4,2 0 0 4,0 0 0-2,4 0 0-1,-5 0 0 3,-5-5 0-1,-6-3 0 0,-1-2 0 1,-8 0 0-4,0 7 0 3,0-3 0 0,-4 3 0-3,5 1 0 8,3-1 0-3,2-2 0-6,2-2 0 1,1-1 0 3,8-3 0 1,1 0 0-2,8-4 0-2,4 4 0 2,-2 0 0 2,-4 3 0-2,4 2 0-1,-7 6 0 5,-5 0 0-3,-4-3 0-2,5 3 0-2,10-5 0 8,-1 0 0-3,8 1 0-3,0 4 0-2,3 0 0 4,3 0 0 0,-1 0 0 1,3 0 0-4,-6 0 0 8,-5-3 0 0,-2-2 0-12,-9 0 0 4,1-2 0 1,-13 5 0 2,9-2 0 1,-2 4 0-4,0 0 0 6,-1 0 0 0,-1 0 0-6,-4 0 0 0,-2 0 0 1,1 0 0 2,-2 0 0 0,5 0 0-2,-3 0 0 6,4 0 0-5,-4 0 0 3,4 0 0-5,7 0 0 0,-4 4 0 3,2-4 0 1,1 0 0-3,1 0 0 0,2 0 0 2,3-14 0 1,5 0 0-3,-2 4 0 2,-2 3 0 1,1 4 0-2,-3 3 0-1,1 0 0 2,3 0 0 0,0 0 0 0,1 0 0-3,4 0 0 5,-1-3 0-2,6-6 0 1,3-1 0-5,-3-5 0 5,-1-1 0-2,-2-2 0 1,-3 0 0-3,-1 6 0 5,-9 0 0 0,4 6 0-2,-7 4 0-2,0 0 0-2,3-1 0 5,-2 3 0-1,-2 0 0-2,-4 0 0 2,-2 0 0 0,1 0 0-1,-8 0 0-1,-4 3 0 2,1 11 0 0,-8-3 0 1,4-1 0-4,-7-1 0 9,-5-1 0-6,-9-5 0-4,-3 0 0 3,-9 3 0-2,3 0 0 4,-2-6 0-2,-2 2 0 0,-3 5 0 1,1-5 0 2,-1 1 0-4,0-1 0 1,3 1 0 1,4-3 0 1,6 7 0-3,0-2 0 0,2 0 0 1,1 0 0 1,-3 0 0 0,-2 2 0-2,-2-7 0 5,-2 0 0-3,-1 3 0-1,-6-3 0-2,0 0 0 2,0 2 0 1,0-2 0 0,0 0 0-2,0 0 0 2,0 0 0 2,0 0 0-4,0 0-9 0,0-22-12 3,0-32 9-1,0-21 11-1,0-13 1-1,0-10 0 2,3-2 0 4,9-8-1-5,1 2 2 0,3 13-2-2,-5 14-1 3,1 26-12 1,-8 18-22-5,-4 16-14 7,0 12-31-3,0 3-63-3,0 4 9 1,0 0-100 2,0 0-76 1</inkml:trace>
    </iact:actionData>
  </iact:action>
  <iact:action type="add" startTime="29722">
    <iact:property name="dataType"/>
    <iact:actionData xml:id="d4">
      <inkml:trace xmlns:inkml="http://www.w3.org/2003/InkML" xml:id="stk4" contextRef="#ctx0" brushRef="#br1">15851 18554 251 0,'0'0'655'4,"0"0"-506"4,0 0 41 0,0 0-58 1,0 0-49-4,0 0 28 4,-270-38 1-2,115 24-36-1,-6-3-12 3,-4 4-8-2,12 6-20 2,13 7-5-2,23 0-11 0,13 0-8 1,20 0-7 0,27 0-5-2,24 0-1 2,23 0-3 0,10 0-2 0,15-13-39 0,49 1-24-2,25-1-44 2,3 7-62 0,-16 6-22 0,-52 0-61-3,-19 0-389 4</inkml:trace>
    </iact:actionData>
  </iact:action>
  <iact:action type="add" startTime="30345">
    <iact:property name="dataType"/>
    <iact:actionData xml:id="d5">
      <inkml:trace xmlns:inkml="http://www.w3.org/2003/InkML" xml:id="stk5" contextRef="#ctx0" brushRef="#br1">17705 18778 419 0,'0'0'266'6,"0"0"-114"-1,0 0 25 3,0 0-76 0,0 0-14-2,0 0-3 2,-23-20-25 0,-64 20 52 1,-44 0-16-3,-19 0-16 1,-19 0-4 2,-2 0-27-1,8 15-20-1,13 2-13 0,18 2-15 1,16-8-1 0,19 4-16 0,26-10-82-1,31-5-83 1,40 0-87 0,14 0-276-3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26:55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44">
    <iact:property name="dataType"/>
    <iact:actionData xml:id="d0">
      <inkml:trace xmlns:inkml="http://www.w3.org/2003/InkML" xml:id="stk0" contextRef="#ctx0" brushRef="#br0">854 4445 932 0,'0'0'227'5,"0"0"-118"3,180 41-11 0,-68-31 1-2,25-5-47 1,20-5 0 2,9 0-5-1,4 0 1-2,-15-7 4 2,-11-8-2 0,-17 2 1 0,-19 1-27-2,-24-2 11 4,-26 6-11-3,-27 1-5 1,-13 5-7-2,-18-1 6 7,0 3-11-9,-41 0 0 4,-80 9 0-2,-72 18 7 0,-41-1 0 3,-18-14-14-1,1-12-1-2,27 0-6 2,27-8 6 0,41-16-5 0,40 7 4-1,50 6-5-1,28 6 3 3,32 1 1 0,6 2 1-2,0-4-5 1,54-2-4-1,43 5 11-1,36 3 2 0,23 0 4 4,4 19-2-3,-12 16-2 2,-32 1-1-4,-23-6 3 3,-32-4-3 0,-22-6 0 1,-17-9 3-4,-14-6-3 3,-8 2 1 4,0-5 2-8,-8 6 1 5,-53 4-5-3,-26-4 0 2,-26-4-3-1,4-4 3-2,12 0-3 6,22 0 3-4,30-7 0 2,24-1 0-6,19 3 0 7,2 1 1-3,0 1-1 2,34 3 0-2,29 0 1 0,15 0 5 0,-3 3-4 1,-14 23 2-3,-12 2-2 4,-21-6 3-1,-12-5-5-1,-15-9 0 1,-1 1-3 1,-14 7 2 0,-69 11-7-3,-34 7-1-2,-31-4 6 8,5-10 0-5,15-9 2 0,25-8-16-3,26-3-13 5,34 0-18-1,27 0-10 1,16 0-10-1,45-12-40-1,3-3-74-1,11 6-141 1</inkml:trace>
    </iact:actionData>
  </iact:action>
  <iact:action type="add" startTime="7707">
    <iact:property name="dataType"/>
    <iact:actionData xml:id="d1">
      <inkml:trace xmlns:inkml="http://www.w3.org/2003/InkML" xml:id="stk1" contextRef="#ctx0" brushRef="#br0">13930 5212 412 0,'0'0'143'4,"0"0"5"4,0 0 11 0,0 0-71 0,0 0-11-2,0 0-3 2,0 0 3 0,60-5-23 0,-34 7 9-2,1 18-12 2,7 7 10 0,5 8-13-2,4 11-12 2,1 6-4 0,-2 8-11 0,0-1-2 0,-9 6-8-2,-1-4-6 2,-3 5 3 2,-6-4-2-3,1-10-5-1,-10-10 3 3,-4-14-4-2,-7-17 3 2,0-5-3-4,-3-6-2 2,0 0 2 1,0 0-3-2,0 0-1 2,-13-13 0 1,-23-17 3 2,-5 5 1-4,2 6 0 0,1-1 0 0,5 7 0-1,0 1-1 1,-1 5 1 2,11 0 0-1,1 1 0-2,6 2 0 1,6 3 0 1,6 1 1 0,0-2-1 0,4 2 0-3,-5 0 2 2,5 0 0 1,0 0 5 0,0 2-3 1,5 20-2-2,24 1 1 0,4 2 1 4,10 0 3-5,4 0 0 2,4 1 4-1,-5-4-3-1,-3-2 3-1,-5-7 3 4,-10 3-4 2,-5-12-1-5,-7 3-1 1,-6-7-3-2,-3 0-1 5,9 0-4-2,0-40 0-1,7-12 0 2,-11-9-1-4,-3 8 0 6,-5 8 1-7,-4 11-4 4,0 21-7-1,0 9-33 1,0 4-73-3,0 0-69 3,-10 15-113 0</inkml:trace>
    </iact:actionData>
  </iact:action>
  <iact:action type="add" startTime="8524">
    <iact:property name="dataType"/>
    <iact:actionData xml:id="d2">
      <inkml:trace xmlns:inkml="http://www.w3.org/2003/InkML" xml:id="stk2" contextRef="#ctx0" brushRef="#br0">12798 6337 501 0,'0'0'192'5,"0"0"-106"4,0 0 35-2,0 0-29-1,0 0-46 2,0 0-25 0,-4 0 1-2,4-37 56 2,0-5-29 0,0-3-9 0,1-3 20-2,12 3-24 2,2-2-7 0,-1 4-6 0,1 4 0-2,-2 9-6 2,1 4-2 0,2 6 2 0,0 6 5-2,5 3 15 3,-4 1 1-2,9 10-1 2,2-4 10-2,4 4-2-1,5 0-5 2,-2 0-4 0,10 0-6 0,-4 0-8-1,6 0-1 4,-3 0-4-5,5 0 2 1,2 0-7-1,-2 0 3 7,6 0-2-7,-1 0-3-2,2 0-3 2,-2 0 6 3,0 0-1-1,-1 0-1-2,-2 0 1 3,4 0-3 2,-4 0-2-4,0 0 1-3,2 0-5 2,-6 0-1 3,2 0 3-1,-8-3-4-2,-1 1 1 2,-7-2 2 0,5 4-4 0,-2-3 3-1,4 3-2 0,-3 0 3 2,4 0-4-3,-2 0 0 1,2 0 0 0,-1 0 4 2,4 0-4 2,-1 0-2-5,6 0 1 0,-5 0 2 0,-1 0 1 7,7 0-2-8,6 0 0 1,1 0 0 0,5 0 0 3,-4 0-1-3,6 0 3 2,5 3-1 0,2 3-1 3,5-3 0-4,-2 5 3 0,5-2 2-2,-3-3-5 3,1 2-4-2,-3-2 4 2,-5-3 1 0,1 0 2 0,-7 0-3-2,7 0 0 2,1 0 0 0,3 0 0 1,0 0 0-4,3 0 0 3,2 0 0 0,-5-6 0-1,3 1 0 0,-9 3 0 1,2 2 0 0,-6 0 0 0,5 0 0-1,5 13 0 2,3 10 0-1,0-2 0-1,1-1 0-3,-1-3 0 5,0-3 0-2,-5-2 0 1,-1-1 0-1,-1 0 0 1,-2-2 0 0,4 2 0 0,0-5 0-2,0-1 0 2,-4-5 0 3,6 0 0-4,3 0 0 0,0 0 0 1,2-18 0-3,-8 1 0 6,-7 8 0-4,1 5 0-4,-4 4 0 9,-7 0 0-6,0 0 0-2,-9 0 0 5,-2 0 0 1,2 0 0-1,-2 0 0-4,-2-2 0 1,3-3 0 5,-7-2 0-5,2 2 0 1,2 0 0-2,-5-2 0 4,3-1 0-1,-7-1 0 2,2 5-4-1,-1-8 4-3,2 1-3-1,4 2 3 1,10 0-1 2,-1 9 1-1,6 0 0 2,2 0-1-3,-2 0 0 2,-5 0 1 5,-4 0-1-1,-9 0 0-10,-5 0 0 6,-7 0 0-5,-5 0 1 6,-6 0-2-3,0 0-2 2,-6 0 1-1,-2 0 0 0,-5 0 1-1,8 0-1 5,-5 0 3-4,-3 0 0 2,0 0-2-4,0 0 4 2,0 0-4 0,2 12 1 2,8 21-5-3,-4 13-2 5,4-1 7-3,-6-3-1-1,2-5-2-4,-3-1-2 7,-3-5-21-3,0-6-8 2,0-6-30-1,0-12-45-2,0-7-63 1,0-3-98 0,0-22-111 0</inkml:trace>
    </iact:actionData>
  </iact:action>
  <iact:action type="add" startTime="10338">
    <iact:property name="dataType"/>
    <iact:actionData xml:id="d3">
      <inkml:trace xmlns:inkml="http://www.w3.org/2003/InkML" xml:id="stk3" contextRef="#ctx0" brushRef="#br0">18711 4687 235 0,'0'0'303'5,"0"0"-155"3,0 0 52 0,0 0-53 0,0 0-37 0,0 0-20-2,0 0-18 2,175-45-16 0,-121 34 8-2,7-1-30 2,11-2-2 0,12 1 8 0,12-1-13-2,6 3-6 2,8-1-8 0,0 5 5 0,-1-3-6-1,-4 2-2 2,6-6-9 1,-7-1 4-2,6 1-5-4,2 0 2 2,1 3-1 3,7-2-1 1,-5 4-2-3,-2 1 2-2,-5 1 3 2,-3 7-2 5,-5 0 0-6,-7 0 1-1,-4 0-2 2,1 0 1 1,3 0-1-1,-12 0 0 1,0 0 1 0,-10 4-1 0,-5 12 1-2,0 6-1 3,0 7 1-2,-7 1-2 3,0 5 0-6,-8-4 0 4,-10-1 1 0,-5-2-2 0,-1 3 2-2,-3 9-1 2,1 4 0 0,-3 13-8 0,-5 5 9-1,3-3-6 1,-11-3 6 5,-2-8-1-9,-5-11 2 3,-3-7-1 1,-4-6 0-3,0-7 0 2,-3-10-2-1,0-4 1 4,0-3-3-2,0 0 0 0,0 0-4-1,-18 0 1-1,-24 0 7 1,-6 0-2 2,-2-20 1-1,-4-2 0-2,-1-4-5 5,10 3 0-5,9 6-1 2,8 7 1-2,20 4 4 2,0 4 2 0,8 2 0-4,0 0 0 4,0 0 2 0,10 10 4 1,28 27-6-3,10 5 3 5,7 4-1-4,3-1 2 1,7 0 1-3,-1-6 0 1,-4-11 1 2,-10-9-3 1,-9-7 2-2,-8-12 2 0,-5 0-3 1,-2-14-4 0,-3-31 2-2,-3-9-2 2,1-10 0 0,-5-3 0-1,-5 10 0 0,1 12-1 1,-5 16-1 0,-6 17-3-1,-1 12-33-1,0 0-67 4,0 0-77-4,0 12-91 4,-14 8-554-6</inkml:trace>
    </iact:actionData>
  </iact:action>
  <iact:action type="add" startTime="11367">
    <iact:property name="dataType"/>
    <iact:actionData xml:id="d4">
      <inkml:trace xmlns:inkml="http://www.w3.org/2003/InkML" xml:id="stk4" contextRef="#ctx0" brushRef="#br0">20479 5957 445 0,'0'0'207'5,"0"0"-52"2,0 0-23 2,0 0-38-4,0 0-26 3,42-182-8 0,-30 137-12 0,-2 0 1-2,-4 6-17 2,4 2-6 1,-3 3 1-2,6 1-3-1,-1 2 1 2,4 0 2 0,0 5-2 0,0 8-4-2,0 9 4 2,0 5 5 0,7 0 6 0,13 4-3-2,5 0 1 3,5 0-8-2,5 0-1 4,1 0-4-8,5 4 0 9,6 5-5-3,3-5-6-1,5-4 2-4,4 0-6 1,6 0 1 4,-1 0-2-1,7 0 7-2,-10-13-4 2,-3 9 6 2,0-1 5-2,-8 5 0-2,8-2-2 0,-7 0-7 4,2-2 3-2,0 2-9-4,-6-1 1 5,7 1 1 1,-8 2-3-1,-4-4-2-6,-3 4 0 3,0-3 2 3,-4 3 1-1,-5-3 4-2,2 3-3 5,6-2 1-2,5 2-3-4,5-3 1-1,0 3-1 4,10 0-2 0,-10 0 0 1,8 0 3-4,-5 0-4 4,-2-2 2-1,5-5-2 0,-4 4 1-3,8 3 3 5,-3 0-4 1,2 0 2 1,-1 0-1-11,-4 0 0 4,-4 0 0 3,3 0-1-1,-1 0 0 0,-2 0 1 4,0 0-1-3,-3 0 1-2,3 0 1-1,-5 0-2 3,8-2 0 0,-3-1 0 2,4 3 0-4,3 0 2 2,-3 0-2-3,4 0 0 6,7 0 0-5,-3 0-1-1,3 0 1 3,-4-2-1 3,-4-8-2-5,-7 5 1 0,-5-7 2 1,-2 5-2 1,-5-2 2-1,5 0 0 1,-5 1-1 0,9 0 3 2,2-1-2-1,4 4 0-4,6 3 0 2,-2 2 0-1,-2 0-3 1,-1 0 2 0,2 0 1 2,-6 0-1-1,2 0 2-3,-5 2-1 5,6 1 0-3,-3-1-1 2,-1-2 1-4,4 0-3 7,3 0 0-3,-7 0 1-5,3 0 1 1,0 0-3 3,0-5 1 0,-1-1-4-1,2 2 6-1,-7-3-5 5,6 7 3-2,-3 0 0-2,1 0-3-3,-4 0 3 4,-7 0-2 0,2 0 1 0,-8 7-4-2,3 6 3 3,-6 1-7-2,-8-3 1 3,-2-2-8-2,-14-1 7-2,-4-3 6 1,-9-5-1-1,-3 4 0 0,-1-3-3 3,3 6 3-2,-3 3 0 1,-3 10 3 0,0 9-7-2,0 10 4 3,0 6 4-1,0 5 1-2,0-2 1 2,0 0-2-1,0-6 1 2,0-10-4-3,0-8-6 3,4-7-10-2,12-2-16 2,5-10-12-5,6-2-29 7,2-3-38-4,3 0-31 1,-19 0-62-3,0-3-244 5</inkml:trace>
    </iact:actionData>
  </iact:action>
  <iact:action type="add" startTime="15466">
    <iact:property name="dataType"/>
    <iact:actionData xml:id="d5">
      <inkml:trace xmlns:inkml="http://www.w3.org/2003/InkML" xml:id="stk5" contextRef="#ctx0" brushRef="#br0">13080 18070 462 0,'0'0'156'3,"0"0"2"5,0 0-28 0,0 0-28 1,0 0-22-4,176 0-11 3,-116 0-4 0,8 0-22 0,6 0 5-2,10 0 6 2,12 0 5 0,5 0-9 0,3-5-11-2,-1 5-3 2,-1 0 0 0,7-7-11 0,-5 1 2 2,13 2-7-5,-7-3-1 5,8-1-1-4,-11 2 4 4,3-5-10 0,0 8 1-6,8-2 0 2,2 0 1-1,9 5 1 3,0 0-5 4,5 0 1-6,-10 0 1-1,-5 0 4 2,-7 0 7 2,-2 5-3-1,1 0-12-3,-2 2 2 4,6-6 4 2,-8-1-7-4,0 0-2 1,-10 0 4-4,3 0 1 4,-2 0-4 2,-1 0 1-4,-2 0-3 1,-3 6-1-1,-8-6-2 3,-3 0 0-1,-1 0-1 0,5 0 0-2,4 0 0-1,3 0 1 6,4 0 3-5,4 0-3 4,6 0 2-4,-6 0-1-1,0 0 2 4,-9 0-3-1,-1 0 1 0,-2 0 2-1,-3 0-3 0,-1 0 4 8,4 11-1-12,0-8-1 4,4 6-1-1,-4-1 0 0,2 4-2 3,1-7 1-4,5 4 1 4,6 2-1 2,11-4 0-4,7 10-1 0,5-5 0-2,2 3 0 2,4-10-4 2,11-5 1-3,0 0 2 2,8 0-1-1,-6 0 0 2,-9 0 2-3,-6 0 0 2,-15 0 0 3,-1-5 3-3,0-1-2-3,-7 0-1 1,0-2 0 2,-5-4 0-3,4 7 0 6,-2-9 0-2,-9 8 2-2,-1-5-3 0,1 5 2-3,-7 4 2 5,0 2-2-1,3 0-2-3,-3 0-1 3,-2 0 1 1,4 0-2-2,-1 0 3 2,1 5 0-2,-1 4-2-1,8-4 2 5,-4-5 2-4,-12 8 2 1,-10 4-4-2,-7-7 0 0,-16 10 1 3,-7 2-3-3,-11-6 2 2,-8 8-15 3,-1 1-1-5,-16 12-43 4,-4-2-56-6,-4 4-73 3,-66-4-61-2,24-18-51 3,-2 0-332 0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26:55.4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823">
    <iact:property name="dataType"/>
    <iact:actionData xml:id="d0">
      <inkml:trace xmlns:inkml="http://www.w3.org/2003/InkML" xml:id="stk0" contextRef="#ctx0" brushRef="#br0">27062 10781 60 0,'0'0'474'5,"0"0"-301"-5,0 0 27 1,0 0-47 2,0 0-23 11,-180-30 50-9,12 28-29 6,-22 2-17-10,-4 0-47 20,13 11-27-21,17 5-26 16,30-4-24-16,26-2-10 0,25-8-3 12,34-1-14 12,26-1-71-24,23 0-75 1,27 0-95 31,18 0-15-32,3 0-269 0</inkml:trace>
    </iact:actionData>
  </iact:action>
  <iact:action type="add" startTime="4487">
    <iact:property name="dataType"/>
    <iact:actionData xml:id="d1">
      <inkml:trace xmlns:inkml="http://www.w3.org/2003/InkML" xml:id="stk1" contextRef="#ctx0" brushRef="#br0">28994 10679 675 0,'0'0'221'19,"-274"0"-40"-19,62 23-12 2,-21-6-53 16,7-7-43-18,19-3-37 21,33-2-25-21,21-2-11 1,24 4-6 30,13-1-116-31,105-6-153 0,-1 3-359 1</inkml:trace>
    </iact:actionData>
  </iact:action>
  <iact:action type="add" startTime="7034">
    <iact:property name="dataType"/>
    <iact:actionData xml:id="d2">
      <inkml:trace xmlns:inkml="http://www.w3.org/2003/InkML" xml:id="stk2" contextRef="#ctx0" brushRef="#br0">32577 10719 453 0,'0'0'454'2,"0"0"-279"12,0 0-7 3,0 0-34-16,0 0-28-1,0 0-23 17,0 0-17-17,181 5-16 14,-118-5-2-14,2 0-10 13,15-14-18-13,1-3 3 21,6 3-9-21,-6-3-8 1,-9 5 1 12,-19 4-2-12,-21 3-1 29,-9 3 3-30,-13-2-4 0,-7 4-2 0,-3 0 0 18,0 0-2-18,0-3-3 14,0-3-3-14,-34-8 4 16,-25-8 2-16,-16-12 1 20,-18-11 0-20,-9-7 4 0,2-10-2 32,3-9-3-31,10 4 1-1,8 3-1 0,9 7 1 20,15 15 0-20,8 8 0 0,17 14 0 21,14 6-2-20,9 11 4-1,7 0-2 13,0 3 2-10,0 0 2 15,0 8 2-18,0 43 2 29,20 22-6-29,13 24-1 0,5 6-1 0,3 2 0 14,-5-8-1-13,0-4 1 19,-5-6 0-20,-1-8 0 0,-7-8 0 31,1-7 0-31,-1-10 1 0,-6-12-3 1,3-9 3 10,-4-10-3-9,0-10 4 34,-4 0 0-36,-3-4-2 0,2 4 0 0,1-3 0 0,1-2 0 29,-4 1-1-29,-4-6 3 0,5 1-4 17,-5-3 3-17,1-1-1 1,-1 4 1 24,-5-4 0-18,0 3-1-7,0-3-6 0,0 0 4 42,0 0-6-42,5-40 4 1,2-25 2-1,6-22 1 0,-6-10 2 0,9-14-1 30,-3-2 1-30,-3-1-1 0,1-5 0 0,-6 14 0 30,-3 11 0-30,-2 29 0 0,0 24 0 0,0 21 1 32,0 15-4-32,0 5 4 0,0 0-1 0,0 0 0 22,0 0-2-22,0 0 1 1,0 0-3 10,-29 0 3-11,-16 22 2 20,-6 28 11-20,-5 15 2 2,2 16 2 28,3 7-8-30,2 1 5 0,3-5-2 0,5-5-6 28,5-13 3-27,4-17-8-1,7-9 0 16,5-18 3-15,8-11-6-1,8-5 0 32,-5-3-1-31,9-3-17-1,0 0-29 0,0 0-39 16,0 0-64-16,0-5-33 15,0-10-96-14,0-2-242 16</inkml:trace>
    </iact:actionData>
  </iact:action>
  <iact:action type="add" startTime="11767">
    <iact:property name="dataType"/>
    <iact:actionData xml:id="d3">
      <inkml:trace xmlns:inkml="http://www.w3.org/2003/InkML" xml:id="stk3" contextRef="#ctx0" brushRef="#br0">28555 10968 69 0,'0'0'374'3,"0"0"-306"19,0 0 38-21,0 0 26-1,0 0-6 39,0 0-12-39,0 0-16 0,16-7 1 0,-16 7-14 1,0 0-13 11,0 0-9-12,0 0-6 20,0 0-10-20,0 0-14 0,0 0-5 17,0 0-8-17,0 0-2 15,-3 0-3-15,-13 0 1 22,0 0 11-22,4 0 1 0,2 0-11 17,7 0-2-16,0 0 3 28,-1 0 1-28,-9 0 2-1,-3 0 5 0,-1 0-5 2,-7 0-7 15,6 0-5-16,-3 0-1 15,-3 0 1-16,-1 0-8 12,-4-4 9-12,3 1 7 25,-2 0 1-25,8 0-1 0,-6 1-7 18,-4-7 9-17,-7 3-9-1,1 4 13 17,-2-4-12-12,-1 3 0-5,-1-3-2 21,-1 4 0-21,2-1 1 34,-2 0-10-34,1-3 0 0,1 5 0 0,-2-3 0 1,6 1 0 2,-5 1 0 13,-1-2 0-15,-4 0 0 15,5 4 0-16,-4-3 0 22,-7-1 0-21,-5 2 0-1,2-2 0 17,-5 2 0-16,2-1 0 30,-1 3 0-30,0 0 0-1,2-2 0 0,-4 2 0 0,7-4 0 23,-1 4 0-23,0 0 0 1,1 0 0 30,-4 0 0-30,-4 0 0-1,-8 0 0 0,-5 0 0 18,-6 0 0-17,-1 0 0-1,6 0 0 30,5 0 0-30,-1 0 0 0,10 0 0 1,5 4 0 30,8 1 0-31,11-3 0 1,7-2 0-1,4 4 0 23,3-2 0-23,5 2 0 0,1-1 0 17,-3-3 0-15,4 0 0-1,3 4 0 16,8-4 0-17,2 0 0 16,3 0 0-10,0 0 0-6,0 0 0 29,0 0 0-29,0 0 0 0,0 4 0 0,0-4 0 31,-4 0 0-31,4 2 0 0,0-2 0 0,0 0 0 18,0 0 0-18,-3 0 0 35,-7 3 0-34,1 1 0-1,-2-3 0 0,-1 3 0 0,5-2 0 18,0 1 0-18,-4 0 0 0,-2-1 0 14,6 1 0-7,-3 3 0 5,-3-3 0-11,4 0 0 21,2 3 0-22,3-4 0 0,-4 0 0 4,3 7 0 15,-5 4 0-19,4 2 0 21,1 5 0-21,2 5 0 0,3 6 0 15,0 9 0-15,0 7 0 22,0 7 0-22,0 8 0 0,0 2 0 14,0 7 0-14,0-4 0 20,0-3 0-18,0 2 0-2,0-8 0 17,12-4 0-17,-8-3 0 15,7-1 0-9,-4-8 0-5,0-3 0 17,0 0 0-17,-1 1 0 1,-3-3 0 13,4-2 0-14,2 3 0 17,-5-2 0-18,4 1 0 3,0-3 0 9,-3-1 0 14,2-2 0-25,-4-3 0-1,0-2 0 0,0-4 0 19,-3 1 0-19,0-6 0 3,4 3 0 14,-4-2 0-17,0 9 0 18,0-3 0-18,0 5 0 4,0-1 0 27,0 2 0-31,0 4 0 0,0-6 0 0,0-2 0 32,0-13 0-32,0-4 0 0,0-9 0 0,0 0 0 3,0 0 0 17,0 0 0-19,3 8 0 11,1 7 0-12,8-2 0 20,-5 4 0-20,3-2 0 1,0-5 0 16,-4 2 0-17,1-4 0 3,-2 3 0 17,2-2 0-20,-3-3 0 16,1 2 0-16,-2 1 0 3,1-4 0 14,-1-3 0-17,0 2 0 18,0-2 0-16,-3 2 0-2,7-3 0 37,-4 3 0-37,7 2 0 0,1 0 0 0,8 2 0 0,6 4 0 20,8 1 0-20,9 2 0 3,5 2 0 29,5 0 0-32,12-2 0 0,11 5 0 0,9-3 0 15,6 0 0-9,4-1 0-6,-4 1 0 34,1-3 0-34,-1 1 0 0,2-4 0 0,5 0 0 3,6 1 0 12,0-1 0-14,1-5 0 21,-7-1 0-22,-10-2 0 0,-10-3 0 18,0 3 0-17,-9-3 0 20,4 0 0-21,2 0 0 0,3 0 0 16,3 0 0-12,1 0 0-4,-4 0 0 29,-3-6 0-28,-11-3 0-1,-3 1 0 0,-8 3 0 23,-4 3 0-23,-3-2 0 0,-9 1 0 13,3 3 0-13,-7-3 0 20,1 3 0-17,-1 0 0-3,-7 0 0 19,-5 0 0-19,-1 0 0 16,-2 0 0-11,-6 0 0-5,-3 0 0 17,-6 0 0-17,-2 0 0 2,0 0 0 16,0 0 0-18,0 0 0 18,0 0 0-18,0 0 0 14,0 0 0-14,0 0 0 18,0 0 0-18,0-2 0 1,0-20 0 18,0-22 0-18,0-17 0 13,0-20 0-14,0-10 0 21,3-10 0-21,4-5 0 0,-4-4 0 20,-2 0 0-20,4 9 0 0,-5 3 0 19,0 8 0-19,4 4 0 20,-4 0 0-20,0 2 0 0,0 5 0 22,0 10 0-22,0 5 0 1,0 7 0 12,0 0 0-13,0 4 0 19,0 3 0-15,0 5 0-4,-4 1 0 34,4 12 0-34,0 7 0 1,0 5 0-1,0 3 0 2,-5 9 0 16,5 4 0-18,0 2 0 30,-1 2 0-30,-2 0 0 1,0 0 0-1,-1 0 0 24,-1 0 0-24,-3 0-61 0,3 0-67 2,5-4-111 31,0-7-131-33,0-4-652 0</inkml:trace>
    </iact:actionData>
  </iact:action>
  <iact:action type="add" startTime="15081">
    <iact:property name="dataType"/>
    <iact:actionData xml:id="d4">
      <inkml:trace xmlns:inkml="http://www.w3.org/2003/InkML" xml:id="stk4" contextRef="#ctx0" brushRef="#br0">25596 11361 510 0,'0'0'80'1,"0"0"-42"1,0 0 109 20,-178 0-60-22,105-5-10 0,-11-12-23 18,-11 4 17-18,-7-7-11 16,-9 0 6-16,-13 0-18 20,-6 0 9-20,-9-1-8 0,-3-9-3 16,-12 6 0-16,-10-8-8 20,-7 2-10-19,-6-2-4-1,-4 4 5 16,-9-3-1-16,-1-2 13 23,-10-1-7-23,-4-3 2 0,-24 2 4 14,-16 1-13-13,-26 6 3 21,-25 2 10-22,-14 9-9 0,3 0-14 15,21 9-1-11,28-4-4 0,42 2 6 24,31 2-9-28,4 1 17 0,-17 7 11 0,-18 0-3 32,-24 0-18-32,-18 24-16 0,1 0 0 0,-9 4 0 21,2-3 0-21,7 4 0 0,8 2 0 16,-9 0 0-16,-10 2 0 16,-14 4 0-11,-18 2 0-5,2 0 0 17,8 7 0-17,14 2 0 32,23-1 0-32,25 6 0 7,30 3 0-7,14 0 0 0,11 1 0 14,11-3 0-13,10-2 0 20,17-5 0-20,22-7 0-1,16 1 0 19,15-11 0-19,23-4 0 1,7-4 0 16,7-3 0-17,4 5 0 36,-2 1 0-36,-1 2 0 0,1 2 0 0,2-4 0 0,1 0 0 18,0-6 0-18,4 4 0 20,1-6 0-20,-4 3 0 1,5 2 0 13,-16 3 0-13,-1 4 0 21,-9 8 0-22,-9 4 0 0,-7 15 0 16,0 6 0-15,-3 6 0 14,-7 2 0-13,1 3 0 1,-5 4 0 17,-7 2 0-19,-8-4 0-1,5-2 0 37,-6-6 0-37,-2 1 0 2,-5-6 0-2,5 0 0 0,8-1 0 17,16 1 0-17,10 2 0 17,6 7 0-16,3-4 0 13,17-2 0-11,5-6 0-2,3-6 0 21,13-7 0-21,1-2 0-1,6-2 0 25,4-2 0-25,4 1 0 0,5 4 0 4,2 2 0 13,5 2 0-17,-1 8 0 20,-2 2 0-20,3 5 0 0,0-5 0 15,0-2 0-8,0-7 0-7,0-5 0 13,0-4 0-9,0-3 0 31,4-2 0-35,8-1 0 0,-3-3 0 0,-1 9 0 0,0 4 0 14,-3 2 0 9,3-5 0-23,-3-5 0 0,-3-10 0 1,1-7 0 17,1-11 0-17,-4-4 0 18,0-5 0-19,0 0 0 0,0 0 0 21,0 0 0-20,0 0 0-1,0 0 0 12,0 0 0 9,0 0 0-21,0 0 0 1,0 0 0 13,0 0 0-14,0 0 0 20,0 0 0-20,0 0 0 1,0 0 0 14,0 0 0-15,0 0 0 21,0 0 0-21,0 0 0 1,0 0 0 16,0 0 0-17,0 0 0 14,0 0 0-13,0 0 0 28,0 0 0-29,0 0 0 1,-7-3 0-1,-10-13 0 8,-2-4 0-4,-2 3 0 23,1-8 0-26,0-6 0 0,-3-6 0-1,1-8 0 18,-4-5 0-17,-3-6 0 2,1-11 0 15,-2-7 0-18,-1-2 0 22,-1 0 0-22,5 11 0 0,5 15 0 14,6 16 0-11,6 18 0 28,4 12 0-31,3 4 0 0,3 0 0 1,0 0 0 0,0 0 0 16,0 0 0-17,0 0 0 33,0 0 0-33,0 0 0 0,0 9 0 0,0 12 0 34,0 9 0-33,19 11 0-1,15 6 0 0,5 5 0 0,6 10 0 15,2 2 0-15,3 5 0 20,-2-7 0-19,-5-5 0-1,-7-3 0 18,1-6 0-18,-10-3 0 21,-7 0 0-20,4-13 0-1,-8-5 0 20,-3-9 0-20,-9-9 0 0,-1-1 0 32,1-6 0-32,-4 1 0 1,0-3 0-1,0 0 0 30,0 0 0-30,0 0 0 0,5 0 0 0,-5 0 0 17,1 0 0-17,12 0 0 17,15-20 0-17,18-34 0 0,15-16 0 25,1-16 0-24,-4-5 0-1,-10 2 0 21,-12 10 0-21,-2 17 0 0,-16 23 0 33,-6 17 0-33,-12 12 0 0,0 10 0 1,0 0 0 20,0 0 0-21,0 0-38 1,-7 0-190 12,-9 0-76-6,-2 2-106-7</inkml:trace>
    </iact:actionData>
  </iact:action>
  <iact:action type="add" startTime="17393">
    <iact:property name="dataType"/>
    <iact:actionData xml:id="d5">
      <inkml:trace xmlns:inkml="http://www.w3.org/2003/InkML" xml:id="stk5" contextRef="#ctx0" brushRef="#br0">8134 18089 372 0,'0'0'321'6,"0"0"-128"-3,0 0-24 28,0 0-54-31,0 0-9 0,0 0 16 0,177 25-18 37,-101-25-14-37,14 0-1 1,20 0-13-1,8 0-6 0,15 0-12 13,3 0-6-13,5 0-12 24,11 0-4-24,14 0-2 0,10 5-34 19,24 22 0-18,2-7 0 0,11 4 0 14,-1-1 0-15,-15-3 0 33,-19-6 0-33,-11-9 0 0,-14 7 0 1,-12-9 0 15,11-1 0-14,2-2 0-1,8 0 0 20,-4 0 0-21,-17 0 0 1,-24 0 0 11,-27 0 0 8,-19-5 0-20,-11-1 0 0,-13 0 0 17,-6 1 0-16,-9 5 0 15,-2-6 0-16,1 2 0 1,-4 4 0 8,2 0 0 6,-3 0 0-15,2 0 0 20,2 0 0-20,7 0 0 4,3 0 0 11,-1 0 0-11,-1 4 0 10,-3 2 0-13,-6-6 0-1,-9 5 0 19,-4-5 0-18,-6 0 0 15,-8 0 0-16,0 0 0 3,4 0 0 10,-3 0 0 11,-3 0 0-24,0 0 0 0,0 0 0 1,0 0 0 22,0 0 0-23,0 0 0 0,0 0 0 16,0 0 0-16,0 0-208 22,-3 0-181-21,-10 0-435-1</inkml:trace>
    </iact:actionData>
  </iact:action>
  <iact:action type="add" startTime="20218">
    <iact:property name="dataType"/>
    <iact:actionData xml:id="d6">
      <inkml:trace xmlns:inkml="http://www.w3.org/2003/InkML" xml:id="stk6" contextRef="#ctx0" brushRef="#br1">32680 12879 722 0,'0'0'246'7,"0"0"-126"8,0 0 10-11,0 0-39-2,0 0-6 28,0 0-6-30,0 0-15 1,-229-16 12-1,149 6-10 17,-4 3 10-17,-13 4-21 18,-4 3 10-18,-2 0-33 20,-2 0-2-20,5 0-7 1,8 0 2 14,0 0-4-15,-2 0-1 23,1 0-3-23,-2 0-13 0,-1 0-4 14,3 0 0-14,5 0 0 3,1 0 0 18,1 0 0-21,5 0 0 22,1 3 0-16,5 2 0-6,3 3 0 1,3 3 0 30,4-2 0-31,4 0 0 0,11-1 0 0,0-2 0 13,10-4 0-6,8 1 0-7,3-3 0 13,-2 0 0-13,-1 0 0 14,5 0 0-5,-6 0 0-9,2 0 0 15,1 0 0-15,-9 0 0 19,2 3 0-19,-3 0 0 20,5 3 0-20,2-1 0 0,1 1 0 19,4-1 0-19,5-3 0 1,10 2 0 16,9 0 0-17,4-4 0 20,0 0 0-19,0 0 0-1,0 0 0 19,0 0 0-19,0 0 0 34,-3 0 0-34,-5 2 0 1,3-2 0-1,-4 3 0 0,-3 1 0 18,5 2 0-17,-3 3 0 2,0-1 0 24,-3 7 0-27,0 2 0 1,3 5 0 2,-3 3 0 18,-3 2 0-21,7 13 0 1,-7 9 0 32,6 10 0-33,4 17 0 1,2 8 0-1,4 15 0 4,0 2 0 15,0 2 0-18,0 4 0-1,8-4 0 31,7 8 0-31,2-8 0 0,4-5 0 0,-8-7 0 21,-6-12 0-21,4-10 0 0,-6-7 0 20,-1 0 0-20,-1 2 0 22,-3 4 0-21,0 0 0-1,0-4 0 20,0-3 0-17,0 5 0-3,0-4 0 19,0-3 0-18,0-2 0-1,0-8 0 21,0-4 0-20,0-6 0-1,0-4 0 23,-7-3 0-23,0 0 0 0,-2-3 0 13,2-1 0-12,2-6 0 18,2-2 0-19,0-6 0 4,3-6 0 29,0-5 0-32,0-3 0 0,0 2 0-1,0-2 0 0,0 0 0 15,0 0 0-12,0 0 0 13,0 0 0-16,0 0 0 19,0 0 0-19,0 0 0 0,0 0 0 32,0 0 0-32,16 0 0 0,6 0 0 0,7 0 0 19,-6 0 0-18,9 0 0-1,3 0 0 33,0 0 0-33,1 0 0 0,-1 0 0 0,4 0 0 20,7 0 0-20,-5 0 0 1,8 0 0 13,8 0 0-14,4 0 0 18,8 5 0-18,7 7 0 4,-4-3 0 13,-8 2 0-17,0 1 0 36,-8-9 0-35,1 5 0-1,-5-2 0 0,7 2 0 0,4-3 0 20,3 2 0-19,5 0 0-1,0 4 0 16,-4-5 0-15,-8 2 0 21,-5 5 0-22,-6-13 0 0,4 5 0 14,-4-3 0-7,3 1 0-7,-5 0 0 16,-5 1 0-16,-1-4 0 17,-4 2 0-16,-5 3 0 14,-2-5 0-15,-2 6 0 31,0-6 0-30,-4 0 0-1,1 0 0 0,2 0 0 14,1 0 0-14,-3 0 0 4,-1 0 0 14,5 0 0-18,4 0 0 21,4 0 0-21,-4 0 0 0,7 0 0 17,3 0 0-16,6 0 0 20,3 0 0-20,5 0 0-1,-2 0 0 2,-6 0 0 16,-5 0 0-17,-5 0 0 3,-6 0 0 11,4 2 0-15,-6 2 0 15,1-3 0-9,4 3 0-6,1 2 0 17,3-4 0-17,-1 3 0 17,-2-5 0-16,-4 0 0 32,0 0 0-33,-8 0 0 0,0 0 0 0,-8 0 0 1,4 0 0 21,-11 0 0-21,-2 0 0-1,-3 0 0 18,-4-5 0-18,3-7 0 15,-3-1 0-15,0-11 0 16,0-14 0-16,0-6 0 3,0-20 0 29,0-10 0-32,0-25 0 0,-7-4 0 1,-6-18 0 20,3-14 0-21,1-1 0 0,2 0 0 20,2 9 0-20,2 7 0 0,3 4 0 16,-5 0 0-16,2 1 0 18,-2 5 0-18,-2 7 0 4,1-1 0 26,-1 11 0-30,4 9 0 1,2 2 0-1,1 6 0 22,0-2 0-22,0-1 0 1,0 6 0 19,-3 9 0-19,-6 4 0-1,8 12 0 18,-5 3 0-18,1 3 0 19,3 3 0-18,-1 9 0-1,3 3 0 19,0 17 0-18,0 4 0 2,0 6 0 16,-3 0-46-19,-4 0-46 21,-9 0-69-21,11 8-52 0,-5 14-167 21</inkml:trace>
    </iact:actionData>
  </iact:action>
  <iact:action type="add" startTime="23053">
    <iact:property name="dataType"/>
    <iact:actionData xml:id="d7">
      <inkml:trace xmlns:inkml="http://www.w3.org/2003/InkML" xml:id="stk7" contextRef="#ctx0" brushRef="#br1">29925 15037 522 0,'0'0'81'1,"0"0"100"17,0 0-45-17,-176 96-42 0,86-81-9 32,-5-10-21-33,-17-3-8 0,-1-2-5 0,-9 0 1 29,-14 0 2-29,-9 0 14 0,-14-2-18 1,-10-7-3 15,-5 1-8-16,3-6-7 37,0-9 2-37,5-2 0 0,5-2-5 0,7-5-2 0,3 7-1 13,5 5 1-13,2 9-7 22,-1 5-4-22,12 4 0 0,6 2-8 20,-7 0 2-19,-1 0-3 0,-2 8 3 14,-4 11 1-15,5-2 0 23,8 1 2-23,11-8-4 0,7-1-2 14,7-4-4-14,3-2 3 18,8 0-1-17,3-3-4 17,0 0 5-18,4 0-5 0,9 4 5 18,-3 1-2-14,6 3 3-3,2-1-3 29,1 0-1-30,2-2 1 0,3 0 0 0,-3-5 0 18,1 3-3-17,1-3-2 32,5 0 1-33,-2 4 0 0,7 1 0 0,-5 7-1 0,10-2 1 17,1 8 0-16,6-1 3 14,3-1-3-15,2 4 3 20,7 1-1-20,-2-2-1 0,-4 1 0 37,2 2 3-37,4 3-4 0,-7 3 1 0,-2 4 1 0,5 7 1 20,-8 0 1-19,4 3-3-1,-1 5 0 18,2-8 3-18,6 1 0 33,-1 2-4-33,4 5 0 0,-1 0 1 1,-2 2-1 32,-3 0 2-32,3-7-1 0,2-2-1-1,2-13 2 0,7-5-3 20,4-4 2-20,6-4-1 1,-1-11 0 15,1 2-1-15,8-2-1 15,1-3 2-11,3 0-1-5,0 0 4 16,0 0-6-15,0 0 6 16,0 0-3-15,0 0 0-2,0 0 0 19,-4 0 0-19,4 0 0 19,0 0 0-18,0 0-5-1,0 0 5 13,0 0-3-13,0 0-4 22,0 0 0-21,0 0 4-1,0 0-2 14,0 0-2 17,0 0-10-30,0-8-1-1,0-27 3 1,0-18 13-1,0-12 0 18,0-2 4-18,11-5-3 2,5 4 2 15,0 11-2-17,2 17 1 23,-13 18 0-23,-3 17 0 0,1 5 1 20,-3 0-1-20,0 0 1 1,0 0 3 19,0 0-2-19,0 0 3 14,0 8 15-10,-3 21 3-5,-22 13-15 20,2 11-1-20,0 3-6 1,3 0 1 18,-4 1 4-18,10-3-2-1,-2-9 9 16,6-13-9-16,4-12 9 22,6-8-13-21,0-9 0-1,0-3 0 16,0 2 0-16,20 4 0 4,37-6 0 29,22 0 0-32,10 0 0-1,11 0 0 0,6 0 0 19,1-8 0-19,-3-5 0 1,-14 8 0 16,-10 5 0-16,-21 0 0 18,-17 0-54-19,-13 5-87 0,-16 27-71 23,-13-12-85-23,-2 5-292 1</inkml:trace>
    </iact:actionData>
  </iact:action>
  <iact:action type="add" startTime="24897">
    <iact:property name="dataType"/>
    <iact:actionData xml:id="d8">
      <inkml:trace xmlns:inkml="http://www.w3.org/2003/InkML" xml:id="stk8" contextRef="#ctx0" brushRef="#br1">19083 18284 452 0,'0'0'320'1,"0"0"-159"19,0 0 10-19,0 0-15-1,0 0 9 15,0 0-52-9,0 0-2-5,3-7-9 12,23 7-11 20,9 0-21-33,26 0-9 0,19 0-6 0,40 0-36 0,38 0-19 21,55 0 0-20,60 0 0 1,37 0 0 14,19 7 0-16,-16 3 0 3,-40 5 0 16,-43-2 0-18,-46 4 0 19,-14-5 0-20,-25-4 0 0,-25-2 0 17,-17-1 0-17,-19-5 0 15,-19 0 0-9,-17 0 0-6,-20 0 0 31,-11 0 0-30,-14 0 0-1,-3 0 0 0,0 0 0 14,0 0 0-14,0 0 0 35,0 0 0-35,0 0 0 1,0 0 0-1,0 0 0 0,0 0 0 34,0 0 0-34,0 0 0 0,0 0 0 0,-16 0-105 13,-19 0-127-12,18 0-57 22,-12 0-225-23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26:55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76">
    <iact:property name="dataType"/>
    <iact:actionData xml:id="d0">
      <inkml:trace xmlns:inkml="http://www.w3.org/2003/InkML" xml:id="stk0" contextRef="#ctx0" brushRef="#br0">12336 3089 905 0,'0'0'136'8,"0"0"-24"-4,0 0 4 4,0 0-27 0,0 0-17 0,0 0-40-2,13 82 7 2,-13-42-1 0,0 2 1 0,0-2-5-1,0 0 2 0,0-7-14 2,0-1 4-2,0-4-4-1,0-6-5 3,0-5-2-2,0-5-5 2,0-5-8-1,0-7 4-2,0 3-1 1,7-3 0 2,5 0 1-4,4 0-4 3,4 0 2 1,3 0 0-2,3 0 9-1,2 0-4 2,4 0 1 0,0 0 4 0,7 0 5-1,1 0-2 3,4 0-2-2,-1 0 6-2,-1 0-3 1,-4 0 6 0,-6 0-3 1,10 0-2 1,-1 0-4-4,5 0-2 4,2 0 2-1,4 12-5 0,3 1-10-3,2-1 0 4,3-2 0-1,0 2 0 3,1-7 0-6,5-2 0 1,4-3 0 4,-2 4 0-5,5-1 0 2,-5-1 0 1,-3 3 0 0,-1 1 0 0,-5 0 0-3,-1-1 0 3,2 7 0 1,6-1 0-2,0 3 0-1,3 3 0 3,2-9 0-2,2 0 0 2,-2-1 0-4,3-5 0 4,-2-2 0-2,-1 0 0 1,-1 0 0-2,-9 0 0 2,-2 0 0 0,-7 0 0 4,0-5 0-7,5 1 0 2,4-4 0 0,3 0 0 1,7 2 0-3,1 6 0 3,5 0 0 1,-9 0 0 2,-4 0 0-6,4 9 0 3,-3 4 0-3,2 2 0 4,-1-1 0-4,1-2 0 4,1-1 0-1,2 3 0 0,7 2 0-3,2 1 0 4,3 0 0-2,-6-6 0 1,-2 0 0 0,3-5 0-2,-4 0 0 4,-5-3 0-4,-7-3 0 0,-5 0 0 3,4 0 0-2,-4 0 0 2,1 0 0-4,6 0 0 4,-2 0 0-1,6 0 0 0,-6 0 0-3,3 0 0 4,-11 0 0-1,-3 0 0 3,-7 0 0-6,-2 0 0 2,2 0 0 1,-2 2 0-1,2-2 0-1,8 0 0 1,-2 0 0 3,8 3 0-4,-1 0 0 1,-2-1 0 1,2 2 0 0,0-4 0 2,0 0 0-4,1 0 0 3,-4 0 0-3,7 0 0 1,-2 3 0-2,8-1 0 4,1 4 0-1,0 3 0 0,7 2 0-3,-8-4 0 3,2 3 0 0,5-1 0 3,4-1 0-5,-6-3 0 2,3 0 0-3,-8-2 0 3,-8 1 0-2,2-4 0 3,-7 0 0 2,2 0 0-4,-2 0 0-1,-6 0 0 0,3 0 0 1,-4 0 0 2,1 0 0-4,0 0 0 4,-3 0 0-2,-1 0 0 1,2 0 0-2,-1 0 0 4,-2 0 0-1,1 0 0-2,-1 0 0-1,-7 0 0 0,1 0 0 3,-1 0 0-2,0 0 0 0,0 0 0 0,-5 5 0 2,-4-3 0-2,-7 1 0-1,-7-3 0 2,-6 0 0 1,1 0 0-1,-7 0 0-3,0 0 0 3,0 0 0 0,0 0 0 0,7 0 0-2,5-10 0 2,-4-24 0 0,8-20 0 1,-3-6 0-2,-3-17 0-1,8-11 0 3,-2 6 0-2,-5 12 0-1,1 29 0 5,-2 15 0-5,-7 18-8 3,1 2-106-5,-4-5-78 4,0 11-110 0,3 0-323 0</inkml:trace>
    </iact:actionData>
  </iact:action>
  <iact:action type="add" startTime="6376">
    <iact:property name="dataType"/>
    <iact:actionData xml:id="d1">
      <inkml:trace xmlns:inkml="http://www.w3.org/2003/InkML" xml:id="stk1" contextRef="#ctx0" brushRef="#br0">20539 3206 838 0,'0'0'160'3,"0"0"-2"4,0 0-54 2,0 0-21-2,0 0-2-1,0 0-4 3,204 57 10-2,-136-48-17 2,12 4-7-3,17 1-10 2,21-3-1-1,12-4-24 1,11 0-2-1,-4-7-7 1,-11 0 2-1,-15 0-3 2,-14 0 6-1,-9 0-7-2,-11 0-9 3,-10-3-8-2,-8-6 2-1,-13 1-3 2,-5 3 2 0,-10-1-2 1,-5 3 1-4,-12 0 0 4,-2 1-1-2,-11 2 1 2,-1 0 0-4,0-3-2 3,0 3 2 0,10-17-3 0,-4-17 1-2,6-19-3 2,1-25 4 1,1-14-1-2,-5-2 1 1,0-1 0-2,-2 7 1 4,-4 22-3 0,-3 14 3-6,0 16 0 4,0 18 0-3,0 6-1 5,0 11 0-5,0 1-1 3,0 0 2 0,-15 0 0 1,-20 0 0-4,-15 18 5 3,-1 9-1 0,2 3-1 0,2 5 4 1,10-8-6-2,5-5 1 2,11-5 0-3,14-10-1-1,7-2-2 4,0-5 2 0,0 0-2-2,0 0 0-1,34-12-12 2,25-24 7 2,12-15 6-2,2-1-3-4,-10 1 2 4,-15 12 0 4,-12 11 0-8,-11 11 1 2,-9 5 3 1,-12 7-1 1,2 5-1 0,-3 0 5-2,-3 0-3 2,0 0 0 0,0 0 3 0,4 0 0-1,12 5-2 0,7 17-3 2,2 2-2 1,-2-6 0-4,1-1 1 2,-3 0-1-3,0-5-5 3,-6 1-10-1,4 2-13 0,2 5-42 2,-1-3-42-1,-4 0-36-3,-3-4-11 3,-13-9-103 0,0-3-327 0</inkml:trace>
    </iact:actionData>
  </iact:action>
  <iact:action type="add" startTime="17446">
    <iact:property name="dataType"/>
    <iact:actionData xml:id="d2">
      <inkml:trace xmlns:inkml="http://www.w3.org/2003/InkML" xml:id="stk2" contextRef="#ctx0" brushRef="#br0">1611 11262 307 0,'0'0'131'7,"0"0"-24"0,0 0-8 2,0 0-14-4,0 0-14 3,0 0-12 0,0 0-8 0,0 0-8-2,0 0-1 2,0 0-1 0,10-5-3 0,-35 5-2-2,-8 0-8 2,-13 0-10 1,-18 0 4-2,-7 0-15 0,-16 9 0 0,-9 19 9 3,2 14 14-2,3 14-8-2,2 15 14 3,8 12-10-2,10 16-2 9,12 17 7-15,9 12 1 6,23 14-6 1,25 4 2-4,2 7 2 3,58 0-7 1,54-7-3 0,40-17-5 4,32-21 7-3,5-29-8-6,3-30-4 3,-10-29-5 5,-17-20 7-7,-6-60-11 3,-17-60-1 4,-21-58-3-3,-30-37-2-3,-39-36 4 2,-23-15-3 1,-26 11 3 1,-3 26-1-5,-39 55-2 4,-38 56 0 0,-30 59-30 0,-27 45-51-2,-22 14-101 6,85 39-117-2,1 11-592-6</inkml:trace>
    </iact:actionData>
  </iact:action>
  <iact:action type="add" startTime="21048">
    <iact:property name="dataType"/>
    <iact:actionData xml:id="d3">
      <inkml:trace xmlns:inkml="http://www.w3.org/2003/InkML" xml:id="stk3" contextRef="#ctx0" brushRef="#br0">27089 14781 623 0,'0'0'222'4,"0"0"-39"4,0 0-45-2,0 0-44 3,0 0-5-2,0 0 12 1,0 0-28-1,23-30-2 1,-53 19-1-1,-22-4 12 2,-12 1-22-4,-13-3-20 3,-1 0 2 0,-6 1 5 0,-6-2-25-1,-11 2 0 1,-8 1 11 1,-19 6-13 7,-9-1-5-13,-11 3-15 3,-15-2 0 2,-5 0 0-3,-9 1 0 0,1-1 0 4,10 4 0 2,20 0 0-3,15 1 0-3,24-2 0 0,13 4 0 6,10-3 0-4,8 2 0-2,5-1 0 4,6 4 0-1,0 0 0-2,1-2 0 0,5 2 0 3,7-4 0-2,-1 4 0 1,10 0 0 0,5 0 0-2,6 0 0 5,3 0 0-5,0 0 0-1,-4 0 0 3,-3 0 0 0,2-2 0 0,0 0 0 0,-3-4 0-1,-6 3 0 3,-6-3 0-1,1 3 0-2,-1 3 0-4,4 0 0 5,1 0 0 1,-2 0 0-1,-1 0 0-3,13 0 0 4,5 3 0-1,8 1 0-1,5-4 0-1,15 0 0 5,-2 0 0-3,3 0 0-2,0 2 0 1,0-2 0 0,0 0 0 0,0 3 0-1,0-3 0 3,0 6 0-2,-10 4 0 2,1 4 0-2,0 1 0-1,-2-1 0 2,6-1 0 0,-2 2 0-1,4 5 0 1,0-1 0 3,1 4 0-5,-3 4 0 2,5 7 0-2,-3 6 0 0,2 19 0 2,-8 11 0-2,-1 15 0 6,-6 10 0-4,-1 0 0-2,7 0 0-2,-4-2 0 5,1-7 0-2,11-5 0 5,-3-8 0-7,5 5 0-1,-3 4 0 5,3 5 0 1,-1-3 0-2,1 1 0-4,0-20 0 5,0 1 0 2,0-17 0-6,0-11 0 4,0-1 0-5,0-6 0 4,0 1 0-1,0-4 0 1,0-1 0 0,4-5 0 3,-4 1 0-6,5 3 0 2,-5-1 0-1,0 2 0 3,0 3 0-4,0 2 0 3,0 0 0 1,0 5 0-1,0-7 0-3,0 2 0 5,0-8 0-2,-5-11 0-2,5-1 0-1,0-7 0 5,0-5 0-3,0 0 0 1,0 0 0-2,0 0 0 3,0 0 0-2,0 0 0 1,16 0 0-2,20 0 0 3,-1 0 0-1,6 0 0 1,-1 0 0-2,10 0 0 2,-3 0 0-4,13-5 0 2,1 5 0 1,1 0 0 1,5 0 0 1,1 0 0-7,4 0 0 3,4 0 0 2,9 0 0 0,2 0 0 0,7 0 0-2,6 0 0 2,0 9 0 1,-4 0 0-2,-7-1 0 0,-13 3 0 2,-7 4 0-3,-1-2 0 4,4 4 0-6,4 2 0 4,8 1 0 1,13 3 0-2,4-4 0-1,12-4 0 5,-1 2 0-2,-1 0 0 0,-12-4 0-7,1-1 0 5,-9 2 0 1,-1-3 0 4,0 4 0-5,-6-2 0-1,6-2 0-1,-3 1 0 6,7 1 0-5,3-6 0 0,-7 1 0 1,-4 1 0 2,-7-7 0-4,-6 4 0 4,4-1 0-1,-6-3 0 2,9 4 0-2,-9 6 0-2,-2-12 0 0,-2 5 0 1,-9-5 0 0,-5 0 0 4,-6 0 0-5,-1 0 0 1,-2-10 0-2,-7-5 0 3,5 2 0 0,-4 1 0 0,3-5 0-2,-2 3 0 6,-1-7 0-3,-9 12 0-1,-12-8 0-4,-10 8 0 1,-4-3 0 4,0-2 0-2,-3-11 0-1,0-12 0 5,0-12 0-3,-9-16 0-1,-18-9 0-3,-7-4 0 4,1-7 0 0,-5-1 0 0,2-8 0-2,-2-1 0 2,-1-12 0 0,9 1 0 0,4-1 0-2,5 9 0 7,8 4 0-6,3 10 0 1,3 16 0-5,0 1 0 4,1 11 0 2,2-1 0 0,1 5 0-3,-3-2 0 1,-1 1 0 0,-1 7 0 4,0 1 0-3,-4 6 0-4,-1 3 0 3,-3 2 0 4,5-2 0-5,-1 4 0 2,-1-1 0-2,4 11 0 1,-2-5 0-1,6 5 0 3,2 7 0-1,-7-6 0 0,4 1 0-3,2 4 0 4,1-1 0-2,3-5 0 1,0 0 0-2,0-10 0 2,0 7 0 0,0 5 0 2,0 5 0-4,0 13 0 2,0 2 0-1,0-5 0 1,0 5 0-1,0 0 0-1,0 0 0 2,0 0 0 1,0 0 0-3,0 0 0 2,0 0 0-1,0 0 0 3,0 0 0-3,0 0 0-2,0 0 0 3,-1 0 0 1,1 5-60-1,0 20-122-1,0-5-195 0,0-3-244 0</inkml:trace>
    </iact:actionData>
  </iact:action>
  <iact:action type="add" startTime="25408">
    <iact:property name="dataType"/>
    <iact:actionData xml:id="d4">
      <inkml:trace xmlns:inkml="http://www.w3.org/2003/InkML" xml:id="stk4" contextRef="#ctx0" brushRef="#br0">1660 16336 50 0,'0'0'136'6,"0"0"30"1,0 0-43 1,0 0-22 0,0 0 37 0,0 0-12-2,0 0-23 2,7 2-17 0,-2-2-22 0,-5 0 7-2,0 0-5 3,0 0 1-2,0 0 2 2,0 0-4-4,4 0-7 3,0 0-6 0,7 0-9 0,2 0-3-2,3-21 8 2,1-3-4 0,8-6-6 0,1-2-5-2,-2 1-5 2,5-2 1 0,2-4-9 0,2-2-1-3,0-3-1 4,4 3 3 1,6-4-7-3,-2 1 1-1,9-5-2 3,0-1-7-2,-7 3 7 10,5 0-4-16,-4 3-1 6,-4 0-2 0,5-1 1-2,-7 5 3 1,-5-2-4 5,0 3 4-4,4 3-2-1,-7 4-8-1,-2 1 0 4,1 2 0-1,-5 1 0 1,1 9 0-4,-6-7 0 4,-2 7 0-2,-1 2 0 1,0-2 0-3,1 5 0 7,-2-8 0-7,4 0 0 5,7-10 0-6,-1 3 0 5,-2-2 0 9,0-1 0-17,2 2 0 7,-1-3 0-4,1-1 0 3,2 2 0 0,2-5 0-1,-1 0 0 2,1-8 0 3,1-2 0-3,7-2 0-2,-4 0 0 0,5 0 0 1,-5 3 0 2,5 0 0-4,-2 0 0 4,-6 6 0-2,4-2 0 2,2 4 0-4,0-6 0 3,2-3 0 0,2 0 0 0,2-1 0-2,-10 4 0 2,5 8 0 1,-10 4 0-2,-2 4 0-2,-2 5 0 4,-6-3 0-1,4 3 0 0,2-3 0-2,4-3 0 3,10-4 0-1,0-9 0-1,2-1 0-1,2-2 0 4,0 3 0-4,-11 10 0 4,-1 8 0-7,-4 5 0 6,-9 4 0-1,0 6 0 0,-5 1 0-1,1-3 0 0,-4 4 0 2,6-7 0-2,-4-1 0-1,3 1 0 2,0 1 0 0,-3 0 0 0,-7 2 0-3,-2 6 0 4,-1 0 0-1,0 3 0 0,0 0 0-2,0 0 0 4,0 0 0-4,0 0 0 3,-35 0 0-4,-18 6 0 4,-17 18 0-2,2 0 0 2,-4 1 0-2,1 1 0 0,4-7 0 2,13-2 0-2,15-5 0 0,15-7 0-1,13-5 0 2,11 0 0-2,0 0 0 2,0 0 0 0,13 0 0 0,28-22 0 1,16-7 0-4,-2 1 0 4,1 6 0-1,-2 0 0 1,-2 2 0-5,0 0 0 4,3 1 0 0,-11 2 0 0,-7 2 0-1,-13 7 0 0,-7 3 0 2,-11 3 0-1,-5 2 0-2,5 0 0 2,-6 0 0 0,0 0 0 0,0 0 0-3,0 0 0 3,0 32 0 1,0 17 0-3,-6 1 0 6,-5-9 0-1,-2-3 0-10,2-8 0 7,3-10 0-4,3 1 0 5,-2-8 0-1,7 6 0 1,0 5 0-4,-3 9-41 3,3 0-38 1,0 1-43-2,0-7-50-1,0-27-86 2,0 0-72 0</inkml:trace>
    </iact:actionData>
  </iact:action>
  <iact:action type="add" startTime="27008">
    <iact:property name="dataType"/>
    <iact:actionData xml:id="d5">
      <inkml:trace xmlns:inkml="http://www.w3.org/2003/InkML" xml:id="stk5" contextRef="#ctx0" brushRef="#br0">4337 13169 398 0,'0'0'302'3,"0"0"-168"4,0 0 7 1,0 0-39 1,0 0-14-3,0 0 2 3,0 0 0-1,8-4 2-1,-8 4-31-1,3 0-20 2,8-5-7 0,9-11-8 0,8-7-6-2,4-3-12 2,-6-2-4 0,2-3 2 1,-2-3 0-4,0 1-4 3,-6 5 3-1,-8 6-4 2,-4 13 0-3,-5 6 5 2,-3 3 5 0,0 0 0-1,0 0 7 0,0 0 8 0,0 3 16 3,0 34-8-3,0 18-9-1,0 16-23 2,0 5 2-1,0 3 0 2,0-4 2-3,0-2 1 4,0-4-4-4,0-14 4 3,0-11-7-3,0-9 4 3,0-15-3-3,0-10 2 2,0-10-3-2,0 0-3 2,0 0 2 0,0 0-3 0,0 0 1-2,0 0-3 2,0 0 2 1,-39 0 2-2,-15 0 2 0,-2-1 0 0,1 1 0 3,8 0-3-1,5 0 2-4,15 0 1 1,9 0-1 2,7 0 1 0,9 0 0-2,2 0 7 3,0 0-2-2,0 0 1 1,18 0 1-2,38 0 6 3,24 0-4-2,14 0-5 1,-2 0 10 0,-4 0 7 2,-17 0 12-4,-19 0-7 1,-20 0-1-2,-12 0-9 3,-14 0-3 0,-6 0-3 0,0 0-10-2,0 0-3 2,0 0-6 0,0 0-5 0,0 0-41-1,-33 0-34 4,-19 0-10-5,-12 0-132 0,32 5-101 1,3 5-794 0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36:10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62">
    <iact:property name="dataType"/>
    <iact:actionData xml:id="d0">
      <inkml:trace xmlns:inkml="http://www.w3.org/2003/InkML" xml:id="stk0" contextRef="#ctx0" brushRef="#br0">854 2203 918 0,'0'0'149'6,"0"0"-57"3,0 0-4-3,0 0 12 2,0 0-36 0,-178 176-20 0,126-122-11 0,11-1-14-2,9-7-2 2,0-10-11 0,8-2 0-2,8-7-5 2,3-4-2 0,10 0-4 0,3-6-38-2,0-6-47 2,0-4-33 0,0-7-35 0,0 0-93-2,4 0-222 2</inkml:trace>
    </iact:actionData>
  </iact:action>
  <iact:action type="add" startTime="4871">
    <iact:property name="dataType"/>
    <iact:actionData xml:id="d1">
      <inkml:trace xmlns:inkml="http://www.w3.org/2003/InkML" xml:id="stk1" contextRef="#ctx0" brushRef="#br0">472 2285 693 0,'0'0'211'5,"0"0"-100"3,0 0-10-2,0 0-30 2,0 0-18 0,60 146-6-3,-36-88 8 3,-1 4-10 1,4-2-21-1,-1-6-10 0,-2-9-14-2,-1-4 0 1,-9-16-27 2,-4-14-39-3,-7-11-19 2,-3 0-97 0,0-25-200 0</inkml:trace>
    </iact:actionData>
  </iact:action>
  <iact:action type="add" startTime="5255">
    <iact:property name="dataType"/>
    <iact:actionData xml:id="d2">
      <inkml:trace xmlns:inkml="http://www.w3.org/2003/InkML" xml:id="stk2" contextRef="#ctx0" brushRef="#br0">1576 1908 603 0,'0'0'159'2,"0"0"-88"7,0 0-9-3,0 0-12 2,0 0 36 0,0 0-23 0,-126-70 16-2,58 98-3 2,-5 22-9 0,5 15-7 1,2 7-9-5,16 5-24 4,11 5-2 0,19-4-2 1,20-4 12-3,0-5 3 2,9-7 7 0,47-11-9 2,19-12-12-6,18-22-23 5,14-17-1 0,9 0-7-3,-10-38-30 0,-10-3-36 2,-16 7-65 4,-72 27-97-5,-3 7-418 0</inkml:trace>
    </iact:actionData>
  </iact:action>
  <iact:action type="add" startTime="6138">
    <iact:property name="dataType"/>
    <iact:actionData xml:id="d3">
      <inkml:trace xmlns:inkml="http://www.w3.org/2003/InkML" xml:id="stk3" contextRef="#ctx0" brushRef="#br0">8412 2332 57 0,'0'0'708'3,"0"0"-573"5,0 0 3 0,0 0-34 0,0 0-23-1,-190 144-18 1,135-103-3 0,10-1-29 1,3-3-18-5,9-3-11 5,5-6-2-1,5-4-28 1,9-9-59-5,8-13-76 5,6-2-182-2,0 0-424 1</inkml:trace>
    </iact:actionData>
  </iact:action>
  <iact:action type="add" startTime="6379">
    <iact:property name="dataType"/>
    <iact:actionData xml:id="d4">
      <inkml:trace xmlns:inkml="http://www.w3.org/2003/InkML" xml:id="stk4" contextRef="#ctx0" brushRef="#br0">8034 2184 272 0,'0'0'521'3,"0"0"-393"7,0 0 34-3,0 0-69 1,0 0-28-2,153 156 9 3,-116-80-11-2,2 1-21 1,-10-6-17-1,0-16-14 0,-9-9-10 2,-4-16-1-2,-9-11-30-2,0-13-40 3,-1-6-14 0,-6-3-95 0,0-24-285-1</inkml:trace>
    </iact:actionData>
  </iact:action>
  <iact:action type="add" startTime="6730">
    <iact:property name="dataType"/>
    <iact:actionData xml:id="d5">
      <inkml:trace xmlns:inkml="http://www.w3.org/2003/InkML" xml:id="stk5" contextRef="#ctx0" brushRef="#br0">9341 1961 151 0,'0'0'424'5,"0"0"-287"2,0 0-41 1,0 0-35 0,0 0-14 0,0 0 9-1,-26-62 39 2,-41 62-11-2,-14 26-13 2,-3 19-24-2,7 13-1-1,9 7-2 0,16 6-5 3,25 1-12-3,13-5 0 2,14-4-4 0,0-4 8 0,51-11-20-2,23-6-1 4,19-11-10-3,4-18-11 1,-6-13-32-2,-7 0-70 2,-63-19-50 0,-8-6-135 0</inkml:trace>
    </iact:actionData>
  </iact:action>
  <iact:action type="add" startTime="8831">
    <iact:property name="dataType"/>
    <iact:actionData xml:id="d6">
      <inkml:trace xmlns:inkml="http://www.w3.org/2003/InkML" xml:id="stk6" contextRef="#ctx0" brushRef="#br0">612 12604 389 0,'0'0'170'4,"0"0"-7"3,0 0-41 1,0 0-43 0,0 0-6-2,0 0-36 2,0 0 13 0,0 101-13 0,0-81 5 1,-4-1-12-4,2-2-8 3,2-6 3 0,0 1 9 0,0-7-4-2,0 1 6 2,0 0-10 0,26-5-7 0,5 6-15-1,7-4 6 0,5-3 25 3,9 2 3-6,6-2-3 4,6 0-9 3,11 0 0-5,7 0-8 2,4 0 2-2,7 0 9 2,-9 0-2 0,-2 7 0 0,2 1-9-3,-5 1 0 5,2-7-10-4,4 1-4 3,-6-3 2-4,1 0-1 4,4 0 6-1,-1 3 0 0,5-3 6 0,2 0-9 0,0 0 3 0,-6 0-11 0,-4 0 3-5,-4-6-2 5,-7-5 0 3,-1 0 3-5,-3-1-4-1,-6 3 2 4,-11 1-1-1,2 6 7-1,-19-1-7-1,-3 1 3 2,-16 2 1 1,-7-4 0-2,-5 4 2-1,0 0 1 2,0 0-5 0,0 0-2-2,0 0 4 2,0 0-4 0,0 0 7 1,0 0-7-1,0 0 3-1,0 0-4 1,0 0 1 0,0 0 0 0,0 0 0-2,0 0-2 1,0 0 3 0,0 0-5 1,0 0 0-2,0-17-1 5,0-14-5-3,0-16 2-3,5-12 6 4,-5 0 1-4,3 10-2 3,-3 16-1 0,0 8 0-1,0 13-1 0,0 10 1 2,0-1 0-2,0 3 2-1,0 0 1 2,0 0-1 0,0-2-2 0,0 2-26-2,0 0-38 2,0-7-55 0,0 4-85 1,0-4-144-3</inkml:trace>
    </iact:actionData>
  </iact:action>
  <iact:action type="add" startTime="11635">
    <iact:property name="dataType"/>
    <iact:actionData xml:id="d7">
      <inkml:trace xmlns:inkml="http://www.w3.org/2003/InkML" xml:id="stk7" contextRef="#ctx0" brushRef="#br0">9937 12954 568 0,'0'0'267'4,"0"0"-107"5,0 0 8-3,0 0-56 3,0 0-31-2,0 0 3 2,181 0-23-4,-120 0 2 3,7 4 7 0,10-2-8 0,2 2-10-2,11-1-4 2,12 2-9 1,12 0-6-2,10-5-10-1,11 4-8 2,-3-1 5 4,-1-3-4-8,-7 8 3 3,-6-6 0 1,-3 6-3 0,-2-4 1-1,6 1-10-1,1-2 8 4,3-3-9-3,-8 2-6 2,-7-2 0-4,-3 0 0 3,-8 0 0 0,7 0 0 0,-10 0 6-2,8-2-6 2,-3-6 0 0,-4 4 0 0,4 3 0-1,-3 1 0 0,0-4 0 2,2-1 0-2,-5-3 0 3,-5-1 0 3,-3 1 0-12,-3-1 0 7,-9 1 0-3,3 3 0 3,-5-3 0 3,-4 3 0 0,-4 5 0-10,3-2 0 4,3-4 0 4,-10 3 0-2,7 1 0 0,0 2 0 1,1 0 0-1,4 0 0 1,-1 0 0-1,-1-6 0 0,1-5 0 2,6-3 0-2,4-6 0 2,3 3 0-1,4 0 0 0,-3 4 0 1,6-2 0-6,-3 4 0 5,-4 0 0 2,2-1 0-4,-6 5 0 0,-8-6 0 1,-14 8 0 2,-12-1 0-1,-6 0 0-2,-16 4 0 6,-8 2 0-4,-7 0 0-2,-5 0 0 1,-4 0 0-2,0 0 0 4,0 0 0-2,0 0 0-1,0 0 0 1,-40 0 0 3,-26 11 0 0,-25 6 0-6,-19-13 0 3,-21-2 0 0,-18-2 0 4,-7 0 0-4,-20 0 0-1,-14 0 0 1,-14-6 0 2,-15-16 0-3,-11-1 0 0,-11 1 0 3,-1 7 0 1,9-1 0-4,12 4 0-1,23-1 0 4,14 1 0 1,15 5 0-2,6 0 0-1,9 4 0-3,5 3 0 5,-4 0 0-4,7 0 0 5,8 0 0-4,9 0 0 5,9 0 0-8,8 0 0 9,-1 0 0-6,13 6 0 1,3 0 0-2,12-3 0 3,5 2 0 0,7-2 0 3,10 3 0-3,-1 2 0-2,6 0 0-1,-2 4 0 4,4 1 0-2,1-4 0-1,6-3 0 3,12 0 0 1,7-6 0-1,10 0 0-1,7 3 0-4,8-3 0 2,2 0-7 0,0 0 3 2,-4 2 3 0,1 1 1 0,-7 5-1-1,2-3 0 2,-2-1-2 2,7 1 0-6,2-5-3-1,1 0 0 4,3 0 1 0,0 0-2 0,0 0-1-2,7 0 0 2,29 0 1 0,15 0 5 0,8 0 2 1,14 0 0-2,12 0 0-1,23 0 2 3,22 0 1-3,34 3-3 2,13 3 4-1,11-1-1 5,2-2 2-4,-9 0 3-3,-1 3 3 1,-9 5 2 4,-1 0-4-3,-2 6-4-1,6-6 1 0,17-3-6 6,8-4 0-8,1-4 0 2,-8 0 0 3,-13 0 0-1,-18 4 0-3,-14 8 0 5,-13 0 0-4,-11 1 0 5,-6-2 0-3,7 2 0-4,-4-6 0 4,0 3 0 0,-2-6 0-2,-7-1 0 5,7-3 0-5,1 0 0 1,2 0 0-1,-3 0 0 1,2-11 0 2,-10 0 0-2,-13-1 0-1,-2 2 0 2,-10-2 0 0,-7-1 0 0,-5-4 0-2,-12 2 0 4,-11 0 0-4,-9 6 0 4,-12 2 0-6,-10 4 0 4,-15 0 0 0,1 3 0 2,-5 0 0-2,0 0 0-1,0 0 0 1,0 0 0-2,0 0 0-1,0 0 0 3,-41 0 0 3,-27 0 0-4,-32 9 0-1,-23-3 0 0,-21-6 0 2,-27 0 0 1,-10 0 0-4,-12-2 0 4,-4-15 0-2,-7-4 0 5,-15 10 0-6,-6 3 0 1,-16 8 0-1,4 0 0 1,2 0 0-1,6 0 0 2,17 2 0 1,11-2 0-1,4 0 0-3,12 0 0 4,3 0 0-1,4 0 0-1,6 0 0 0,-4 0 0 0,12 0 0 1,6 8 0 1,-2 1 0-4,2-3 0 5,6-4 0-4,9-2 0 5,14 0 0-8,11 0 0 5,24-13 0 1,16-6 0-1,15 4 0-3,17 4 0 3,14 5 0 1,13 4 0-2,6-1 0 0,6 3 0 3,7 0 0-2,0 0 0-2,0 0 0-1,0 0 0 3,12 0 0 1,33 0 0-2,18 7-35 4,8 28-122-3,-40-19-140-2,-4 8-185 0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36:10.3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3377">
    <iact:property name="dataType"/>
    <iact:actionData xml:id="d0">
      <inkml:trace xmlns:inkml="http://www.w3.org/2003/InkML" xml:id="stk0" contextRef="#ctx0" brushRef="#br0">7939 16924 625 0,'6'2'319'6,"-6"4"-168"2,0-6-15-1,0 5-51-1,0 7-17 2,-39 1-13 0,-25-1-19 0,-20-4-4 0,-16-2-5-2,-10-6 3 2,-7 0-4 0,-14 0-3 0,-4 0-15-2,5 0 0 2,8 0-8 0,18 0 1 0,20 0-1 0,20 0 1-1,23 0-1 1,18 0-1 0,16 0 1-3,7 0 0 5,0 0 1 0,70 0 5-2,38 0 2-1,37 0-6-2,13 0 4 2,6 0-3-2,-19 0 6 4,-20 0 6-1,-14 0 13 0,-18 17 3 0,-13 1-11-3,-14 3-2 3,-15-7 0 1,-19 3 5-1,-12-5-3-2,-8-4 1 2,-12-3-12 1,0-3-2 0,0 1-5-3,0-3-2 0,-28 0-4 3,-40 0-1-5,-27-10 5 5,-23-10 1-1,1 3 4 0,7 9-4 0,7 8 2-3,11 0-3 7,18 0 0-5,21 0 1-1,22 0-1 0,17 0-1 1,14 0 1 1,9 0 2 0,57 0-2-2,28 0 0 3,22 0-1-1,-7 3-3 0,-16 7 3-2,-26-3 2 4,-27-2-1-4,-20-5 2 0,-17 3 3 1,-3-3-2 1,0 0 0 0,0 0-3 0,-30 0-3-1,-31 0 3 1,-14-15 3 0,-2-4-2 0,3 2 2-2,13 8-3 3,10 5-1 0,15-5 0-3,7 9-28 0,15 0-91 2,5 0-83-1,9 9-99 0,0 10-730 1</inkml:trace>
    </iact:actionData>
  </iact:action>
  <iact:action type="remove" startTime="42581">
    <iact:property name="style" value="instant"/>
    <iact:actionData xml:id="d1" ref="#d0"/>
  </iact:action>
  <iact:action type="add" startTime="42583">
    <iact:property name="dataType" value="strokeEraser"/>
    <iact:actionData xml:id="d2">
      <inkml:trace xmlns:inkml="http://www.w3.org/2003/InkML" xml:id="stk1" contextRef="#ctx0" brushRef="#br1">14408 21484 568 0,'0'0'110'4,"0"0"-75"3,0 0 54 2,0 0-53-3,0 0-36 2,0 0-3 0,0 0-23 0,0 0-42-2,0 0-75 2,0 0-108 0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36:10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9">
    <iact:property name="dataType"/>
    <iact:actionData xml:id="d0">
      <inkml:trace xmlns:inkml="http://www.w3.org/2003/InkML" xml:id="stk0" contextRef="#ctx0" brushRef="#br0">17564 1995 260 0,'0'0'122'4,"0"0"-2"1,0 0-9 4,0 0-79-1,0 0 22 0,0 0-30-2,0 0-16 2,0 0 3 0,3 88 42 0,-3-86 52-2,3-2-10 2,-3 0 16 0,7 0-2 0,-7 0-7-2,5 0 2 2,-5 0-25 0,0 0-16 0,0 0-22-2,0-6-17 2,0-22-10 0,0-9 26 0,0-7 7-2,0 4-11 3,-2 9-6-2,2 3-14 1,-3 6 9-2,3 2-5 2,0 9 0 0,0 2 4 0,0 2-1-2,0-6 11 2,11 0-5 0,16-4-2 3,8 3-5 10,5-1-10-21,4 1-12 0,-1 6 0 6,-5 3 0 3,-2-1 0 1,-1 6 0-5,-1 0 0 2,-1 0-14-2,-7 0-58 4,-3 0-26 1,-5 6-83-3,-5 11-23-1,-13-7-65 1,0 5-248 0</inkml:trace>
    </iact:actionData>
  </iact:action>
  <iact:action type="add" startTime="3001">
    <iact:property name="dataType"/>
    <iact:actionData xml:id="d1">
      <inkml:trace xmlns:inkml="http://www.w3.org/2003/InkML" xml:id="stk1" contextRef="#ctx0" brushRef="#br0">18133 1984 593 0,'0'0'319'3,"0"0"-187"6,0 0 12-3,0 0-56 3,0 0-13-2,188-64-10 1,-156 47-28-2,-5-7-17 2,-2-1-16 1,-9-8-4-2,-6-3 0 0,-10 1-2 0,0 8-6 2,0 10-12-2,-13 11 1-1,-20 6-13 2,-2 0 25 0,-14 8 7 0,5 31 12-2,4 3-6 2,8 10 13 0,16-2 5 2,4-1 4-6,11 3 10 9,1-6 1-10,0-1-9 16,8-6 3-15,27-6-18-1,6-8-11 2,4-4-4 2,7-17-17 0,-4-4-22 4,4 0-16-2,-7-14-62-4,-4-25-48-1,-30 17-46 7,-8 5-226-5</inkml:trace>
    </iact:actionData>
  </iact:action>
  <iact:action type="add" startTime="3466">
    <iact:property name="dataType"/>
    <iact:actionData xml:id="d2">
      <inkml:trace xmlns:inkml="http://www.w3.org/2003/InkML" xml:id="stk2" contextRef="#ctx0" brushRef="#br0">19072 1764 784 0,'0'0'137'4,"0"0"-20"3,0 0-51 1,0 0-15 0,0 0 9-2,0 0 5 2,-119 107 4-1,109-79 4 2,7 0 0-3,3-3-9 1,0 7-5 2,23-2-22-1,26 1-20-2,-1-5-11 2,6-12-6 0,0-9-3 0,-5-5-36-2,3 0-49 2,-7-37-59 0,-33 12-85 0,-1-2-209 0</inkml:trace>
    </iact:actionData>
  </iact:action>
  <iact:action type="add" startTime="3758">
    <iact:property name="dataType"/>
    <iact:actionData xml:id="d3">
      <inkml:trace xmlns:inkml="http://www.w3.org/2003/InkML" xml:id="stk3" contextRef="#ctx0" brushRef="#br0">19646 1703 374 0,'0'0'485'7,"0"0"-420"-4,0 0 8 6,72 166-67-1,-72-132-6-1,0-7-25 0,0-27-176 1,0 0-337 0</inkml:trace>
    </iact:actionData>
  </iact:action>
  <iact:action type="add" startTime="3907">
    <iact:property name="dataType"/>
    <iact:actionData xml:id="d4">
      <inkml:trace xmlns:inkml="http://www.w3.org/2003/InkML" xml:id="stk4" contextRef="#ctx0" brushRef="#br0">19692 1397 729 0,'0'0'101'7,"0"0"20"-2,0 0-98 3,0 0-23 0,0 0 0 1,0 0-77-4,0-122-72 3,0 139-174 0</inkml:trace>
    </iact:actionData>
  </iact:action>
  <iact:action type="add" startTime="4147">
    <iact:property name="dataType"/>
    <iact:actionData xml:id="d5">
      <inkml:trace xmlns:inkml="http://www.w3.org/2003/InkML" xml:id="stk5" contextRef="#ctx0" brushRef="#br0">20031 2557 379 0,'0'0'111'7,"0"0"-3"-2,0 0 38 2,0 0-73 2,0 0-52-2,0 0 21 0,37-10 65 1,-37-81-65-1,0-13 11 2,0-6-18-4,0-5-6 4,0 0-3-2,0-1-11 2,-3 12-2-3,-2 15-5 2,3 21-2-1,2 20-2 1,0 14-2-1,0 18 4 1,0 5 9 1,0 2-5-2,10 9 14-1,14 0-6 2,5 0-1 0,5 17-9 0,-1 19-1-2,0 1-6 2,-5 5 3 0,-9-5-3 0,-6-3 2-2,-12-4-1 2,-1-3-1 0,0-2 1 0,0-3-2-2,0-5 0 2,-17 0 0 0,-6-4-2 1,2-5-6-4,-3 1-22 3,-1-4-52 1,18-5-73-2,2 0-217-1</inkml:trace>
    </iact:actionData>
  </iact:action>
  <iact:action type="add" startTime="4620">
    <iact:property name="dataType"/>
    <iact:actionData xml:id="d6">
      <inkml:trace xmlns:inkml="http://www.w3.org/2003/InkML" xml:id="stk6" contextRef="#ctx0" brushRef="#br0">20553 2022 737 0,'0'0'103'4,"0"0"56"4,0 0-54-1,37-179-40 1,-36 134 0 0,3 9-18 0,1 2-16-3,0 6-4 4,0 11-4-2,8 3 6 2,3-1-3-4,7 7-5 3,2-3-19 1,7 5 3-2,-1-1-4 1,7 0-1-1,1 7 0 3,2-1-3-4,-1 1-28 0,-3 0-19 2,-5 0-47 3,-5 0-40-8,-23 0-153 5,-1 0-357 0</inkml:trace>
    </iact:actionData>
  </iact:action>
  <iact:action type="add" startTime="4915">
    <iact:property name="dataType"/>
    <iact:actionData xml:id="d7">
      <inkml:trace xmlns:inkml="http://www.w3.org/2003/InkML" xml:id="stk7" contextRef="#ctx0" brushRef="#br0">21433 1646 172 0,'0'0'378'2,"0"0"-238"6,0 0-35 1,0 0-72-4,0 0 13 4,0 0 35-2,-97 37-21 2,56-4-4-4,4 8-3 3,12 0-10 0,14-1-2 0,5-7-6-2,6-8-2 2,0-1 9 0,8-11-4-2,30 1-15 3,9 0-15-2,9-5-6 2,1-7-2-2,-12-2 0-1,-5 0-6 5,-17-42-20-5,-10-17-12 2,-13-10 13 1,0 3-19 0,-8 10-14-2,-20 15-44-1,1 17-70-2,18 24-146 6,0 0-282-4</inkml:trace>
    </iact:actionData>
  </iact:action>
  <iact:action type="add" startTime="5331">
    <iact:property name="dataType"/>
    <iact:actionData xml:id="d8">
      <inkml:trace xmlns:inkml="http://www.w3.org/2003/InkML" xml:id="stk8" contextRef="#ctx0" brushRef="#br0">22106 1716 404 0,'0'0'99'6,"0"0"-41"2,0 0 94-1,0 0-78 0,0 0 19 1,0 0-16 0,-145 138 11-1,140-93-16 0,5-4-10 1,0-3-14 0,0-7-9 1,28-6-9-4,0-1-19 3,2-11-10 0,5-11-1 0,1-2-1-2,0 0-17 2,5-14-42 0,-6-19-41 0,2-1-71-2,-25 18-134 2,-3 7-192 1</inkml:trace>
    </iact:actionData>
  </iact:action>
  <iact:action type="add" startTime="5620">
    <iact:property name="dataType"/>
    <iact:actionData xml:id="d9">
      <inkml:trace xmlns:inkml="http://www.w3.org/2003/InkML" xml:id="stk9" contextRef="#ctx0" brushRef="#br0">22704 1671 381 0,'0'0'39'3,"0"0"-7"4,0 0 85 0,0 0-24 3,0 0 9-4,0 0-2 0,-171 42-38 3,139-8-6-2,9 4-4 5,9-5-12-8,11 0-8 5,3-5-7-4,0-4-3 4,0-2-12-4,26-7-9 5,6-5 0-4,4-10-1 5,-1 0 0-5,-2 0-2 2,-5-37-2-2,-4-7-4 1,-8 1-3 0,-5 9 7 3,-6 14 4-4,0 12-2-1,-5 8 2 4,0 0 0 0,0 0 2-2,0 0-1-2,0 3 0 3,0 19 1 0,0 0-3 0,0 1 1 1,0 2 0-4,0 7-2 5,0-1 0-4,0-3-30 2,13 0-62-2,1-5-53 2,-8-20-103 0,4-3-318 0</inkml:trace>
    </iact:actionData>
  </iact:action>
  <iact:action type="add" startTime="6047">
    <iact:property name="dataType"/>
    <iact:actionData xml:id="d10">
      <inkml:trace xmlns:inkml="http://www.w3.org/2003/InkML" xml:id="stk10" contextRef="#ctx0" brushRef="#br0">23057 888 146 0,'0'0'296'2,"0"0"-202"6,0 0 12 0,0 0 17 0,0 0-8-1,0 0-37 0,11 89-20 1,-11 27 3-1,9 8 7 0,0 0-33 1,2-10-11-1,1-12-3 2,-8-13-9-4,3-5-7 3,-4-7-5 1,0-8-3-1,-3-10 0-2,0-16-27 2,0-17-55 2,0-26-97 0,0 0-325-5</inkml:trace>
    </iact:actionData>
  </iact:action>
  <iact:action type="add" startTime="6954">
    <iact:property name="dataType"/>
    <iact:actionData xml:id="d11">
      <inkml:trace xmlns:inkml="http://www.w3.org/2003/InkML" xml:id="stk11" contextRef="#ctx0" brushRef="#br0">17064 730 778 0,'0'0'119'4,"0"0"32"3,0 0-24 1,0 0-41-1,0 0 1 0,0 0-10 1,0 0-4 0,96-53-29-3,-47 38 5 4,2 5-1-2,10 7-4 3,-2 3 2-6,8 0-3 5,-5 25-10-2,-1 17-18 2,-4 6 8-3,-5 2-3 1,0 1-9 2,-6 2-8-2,-4 0-2 1,1-2-2 7,-6 3 1-11,-3-1 0 1,-4 0-11 1,-1-4-10 1,-6-8-7 5,-8-7-23-8,-5-14-8 3,-7-13-27 2,-3-7-27-2,0 0-104 1,0 0-262-3</inkml:trace>
    </iact:actionData>
  </iact:action>
  <iact:action type="add" startTime="7551">
    <iact:property name="dataType"/>
    <iact:actionData xml:id="d12">
      <inkml:trace xmlns:inkml="http://www.w3.org/2003/InkML" xml:id="stk12" contextRef="#ctx0" brushRef="#br0">17892 2476 802 0,'0'0'124'6,"0"0"80"2,0 0-92-2,0 0-59 2,54 145 20 0,-44-57-2 0,-6 11-25 0,-1 10-9-2,-3 6 6 2,0 7-18 0,0 9-4-2,0-1 3 2,0-1-5 0,-14-14 4 0,-17-18-5-2,-8-11 2 1,3-17-10 2,-2-2-6 1,0-3 2-6,-1-9-2 5,1-1-3-1,-1-7 0 0,3-10-1 8,-2-6 1-14,2-6-1 7,0-6-1-3,1 2-1-2,6-4 0 2,2-4 2 3,6 4 0-1,-2-6 0-1,6 0 0 0,1 4 0 2,3-5 2 0,3 5-2-2,-3-1 0-1,5-1 2 0,1 2-2 2,1-7 0-1,-1-2-2 2,7-6 0-2,-3 0-3 1,3 0 5-1,0 0-8 1,0-34-26 1,-1-16 7-1,1-14 27-4,0-5-1 9,0 3 0-6,0 1 0-4,0 11 0 7,0 15 1-6,0 13 0 7,0 15 0-4,0 8 0-1,0 3 1 0,0 0 3 2,0 0 9 0,0 0 28 0,0 42 13 1,0 17-26-3,0 15-28 1,0-2 9-1,0-10 0 6,0-6 9-5,0-13 9 0,0-12-1-1,0-8-4 0,0-14 8 4,0-5 6-3,17-4 4 0,18 4-10 0,14-2-30 0,11-2 0 1,5 0 0 2,4 0 0-6,1-9 0 8,-2-16 0-5,-14 3 0 0,-18 5 0-1,-16 11-10 0,-20 6-52 2,0 0-36 0,-7 0-117 0,-19 0-110 1,-2 6 9-3</inkml:trace>
    </iact:actionData>
  </iact:action>
  <iact:action type="add" startTime="9612">
    <iact:property name="dataType"/>
    <iact:actionData xml:id="d13">
      <inkml:trace xmlns:inkml="http://www.w3.org/2003/InkML" xml:id="stk13" contextRef="#ctx0" brushRef="#br0">15074 6603 731 0,'0'0'191'3,"0"0"-3"3,0 0-33 3,0 0-27-2,0 0-22 1,-94 173-9-3,33-79-21 4,-9 7-19-1,-1 1-7-1,2-9-26 0,9-11-5 1,13-15-17 0,7-14 2 0,16-18-4-2,8-14 0 2,7-15-1 0,9-6-14 0,0 0-22-1,0 0-47 3,28 0-50-4,1-27-39 3,-6 0 10-4,-17 10-127 2,-6 7-505 1</inkml:trace>
    </iact:actionData>
  </iact:action>
  <iact:action type="add" startTime="9950">
    <iact:property name="dataType"/>
    <iact:actionData xml:id="d14">
      <inkml:trace xmlns:inkml="http://www.w3.org/2003/InkML" xml:id="stk14" contextRef="#ctx0" brushRef="#br0">14526 6688 727 0,'0'0'227'1,"0"0"-37"7,0 0-32 0,0 0-44 0,0 0-6-2,160 196-18 2,-104-128-7 0,8 0-5 0,-6-3-27-2,1-7-10 2,-8-8-11 0,-10-8-20 0,-5-7-8-2,-3-13 0 2,-14-8-4 0,-7-5-5 0,-7-5-29-2,3-4-54 3,-1 0-54 0,6-7-81-2,-9-13-45 1,-1 3-253-3</inkml:trace>
    </iact:actionData>
  </iact:action>
  <iact:action type="add" startTime="10342">
    <iact:property name="dataType"/>
    <iact:actionData xml:id="d15">
      <inkml:trace xmlns:inkml="http://www.w3.org/2003/InkML" xml:id="stk15" contextRef="#ctx0" brushRef="#br0">15670 6416 671 0,'0'0'69'7,"0"0"133"1,0 0-57 0,0 0-22-2,0 0 2 2,-97-163-16 0,81 120-24 0,1-5-15-2,2-2-8 2,9-6-1 0,1 2-18 0,3 4-8-2,0 8 4 2,0 5-3 0,25 7 1 0,11 6-1-2,15 3-1 2,18 6-9 0,11 4-11 0,14 1-10 0,5 5-2-2,-11 3-2 2,-13 2 0 1,-15 0-1-4,-14 14-15 5,-15 11-46-4,-18 7-65 2,-13 6-69-2,0-18-58 2,-3 6-83 1</inkml:trace>
    </iact:actionData>
  </iact:action>
  <iact:action type="add" startTime="10757">
    <iact:property name="dataType"/>
    <iact:actionData xml:id="d16">
      <inkml:trace xmlns:inkml="http://www.w3.org/2003/InkML" xml:id="stk16" contextRef="#ctx0" brushRef="#br0">16593 6840 876 0,'0'0'185'4,"-166"61"-20"4,12-27 17 0,-17 2-58 0,3-4-27-2,14 2-22 1,24-3-37 2,19 3-24-1,24-7-10-3,24 2-4 4,23-12-16-1,20-6-56 0,20-9-93-2,0-2-103 2,16 0-258 0</inkml:trace>
    </iact:actionData>
  </iact:action>
  <iact:action type="add" startTime="11140">
    <iact:property name="dataType"/>
    <iact:actionData xml:id="d17">
      <inkml:trace xmlns:inkml="http://www.w3.org/2003/InkML" xml:id="stk17" contextRef="#ctx0" brushRef="#br0">15850 8506 559 0,'0'0'240'4,"-6"-143"-55"2,6 53-9 3,0-11-51-1,0-6-11 0,0 3-15-2,0 12-4 1,0 16-11 2,10 19-13-2,20 15-9 0,14 14-1 1,8 6-8 0,16 8-24 0,15 4-3-2,2 9-14 2,8 1-2 0,-6 0-9 3,-14 0-1-7,-21 0 0 6,-20 0-33-4,-19 8-57 5,-13-3-91-8,0-5-101 4,-19 3-143 1</inkml:trace>
    </iact:actionData>
  </iact:action>
  <iact:action type="add" startTime="13388">
    <iact:property name="dataType"/>
    <iact:actionData xml:id="d18">
      <inkml:trace xmlns:inkml="http://www.w3.org/2003/InkML" xml:id="stk18" contextRef="#ctx0" brushRef="#br0">432 14174 559 0,'0'0'287'3,"0"0"-150"5,0 0-26 0,0 0-18 0,0 0-35-2,0 0-28 2,8 82-5 0,-8-42 0 0,0-1 4-2,0 0 1 2,0-3-5 0,-8-6 8 0,-2-6-14-1,3-4 4 0,7-3-8 1,0-3 8 0,0-5 6-2,0-7-13 2,0 1 15 0,0-1-9 0,0 8 8-2,10-3-22 2,12 3 0 0,3-3-3 0,2-4 6-2,1 0-5 2,8-1 6 0,0-2 0 0,5 4 0-2,6-4 12 4,3 0 6-3,9 2 0 1,-1-2-8 2,2 3 4-1,3-3-5-4,1 0 5 2,9 0-6-1,-1 0-9 1,8 0 12 3,8 0-11-4,5-3 2 1,-3-11-5-1,1 0 0 6,-12 0 4-6,-6 6 3 0,-2 0-2 0,3 2-11 6,-7 0-3-6,10 1 0-1,-3-1 0 2,6 0 0 1,1 6 0 1,-6 0 0 2,-4 0 0-5,-1 0 0-1,-9 0 0 2,2 0 0-1,-3 4 0 3,-2 4 0 1,6-3 0 0,-2 1 0-7,-1 0 0 5,4-3 0-2,0-1 0 3,-1 1 0-2,3-3 0 2,1 0 0-2,4 0 0-1,2 2 0 1,3 1 0 0,-3 0 0 3,-2 1 0-2,2 1 0-1,-6-3 0-2,2 4 0 5,4-6 0-3,3 4 0-1,-3-2 0 2,-3 0 0 3,-3-2 0-5,3 6 0-1,-1-1 0 2,2 1 0 4,8 3 0-2,-1 2 0-6,3-2 0 4,-3 1 0 5,-6-5 0-6,-5 2 0 0,2-7 0 1,-2 0 0 2,4 0 0-4,-1 0 0 4,2 0 0-3,-5 0 0 5,4 0 0-6,1 0 0 4,6 0 0 0,-2 3 0-4,-4-1 0 0,-5 5 0 3,0-6 0 1,-7-1 0 0,3 7 0 2,-3-5 0-7,7 5 0 2,0-2 0 2,-3-2 0-3,-3 2 0 3,-5-3 0 0,-1 1 0 0,2-3 0-1,2 0 0 2,-1 0 0-2,6 0 0 2,-1 0 0-3,0 0 0 2,0 0 0 0,2 0 0 0,-2 3 0-1,3-3 0-2,-6 4 0 3,-2-4 0 1,2 0 0-3,-9 0 0 2,-1 0 0 0,0 0 0 0,-12 0 0 0,6 0 0-2,-6 0 0 1,6 0 0 2,1 0 0-2,4 0 0 1,6 0 0-2,5 0 0 4,3 0 0-4,2 0 0 3,4 0 0-2,-2 0 0 0,6 0 0 2,6 0 0-5,0 0 0 4,4 0 0 2,-3 10 0 0,-1 7 0-6,-17 3 0 2,1 2 0 5,-10 0 0-4,-6-4 0-2,4-1 0 2,-4-5 0 1,8-2 0 0,4-2 0 1,3-1 0-2,-2-2 0 2,0-5 0-4,-4 0 0 4,2 0 0-2,2 0 0 1,3 0 0 0,-2-17 0-4,8-5 0 4,1-1 0 2,3 4 0 1,5-1 0-7,-8 5 0 2,0 4 0 1,-3 0 0 1,-10 1 0 0,-1-3 0 1,-6 2 0-2,-3 3 0-1,4 8 0 2,-6-5 0-1,-1 5 0 2,4 0 0-3,-2 0 0 1,3 0 0 3,-2 0 0-3,4 0 0 2,-1-3 0-5,1 3 0 3,1-3 0 1,-4 1 0 1,2 2 0-1,-2 0 0-2,2 0 0 1,-1 0 0 2,-2 0-3-1,4-4-4 1,-5-1-9-1,-1 2 6-3,-2-1 4 2,1 4 4 0,-6 0 3 1,1 0-1-3,-1 0 1 3,-5 0 1 3,1 0-2-4,-5 0 0 3,3 9-1-8,5 3-2 6,1 1 0 3,-1 10-1-4,5 0 3-1,-9 5-7 0,2 0 4 2,-6-2 0 0,-1-1-6 2,-4-5 1-4,-2 2-1 0,3-3-1 0,0-2-2 4,5 3 1-3,-1 0 2 2,1-7 0-5,5 2 2 4,-9 1 0 0,4-5 8 3,1 3-6-3,-5-1 6-1,5-6 0-1,-3 5 0 0,2-1-1 0,2 0 1 2,8 2 1 0,-2-3-1 1,4-1-5-1,-5-4-2-3,-2-2 1 5,-8-3-9 0,-5 0 0-4,-6 0-3-1,-2 0 6 2,2-15 0 3,-1-19 4-4,4-11-1 3,-8-13 2-2,1-10 5 0,-6-21 2 1,6-7 0-3,3-11 0 4,7-3-1 1,-5-1 0-3,5 3 0-1,-4 12-6 0,-5 21 6 5,-1 12 0-4,-5 13-3-1,-8 5-37 0,0 6-215 3,0 39-72-2,0 0-379 1</inkml:trace>
    </iact:actionData>
  </iact:action>
  <iact:action type="add" startTime="17594">
    <iact:property name="dataType"/>
    <iact:actionData xml:id="d19">
      <inkml:trace xmlns:inkml="http://www.w3.org/2003/InkML" xml:id="stk19" contextRef="#ctx0" brushRef="#br0">17306 18070 575 0,'0'0'309'6,"0"0"-160"0,0 0 27 4,228 25-59-3,-131-18-15 0,28 10-9 2,27-7-12-3,33-5-13 2,31 1-7 0,12 0-11-2,10-6-6 2,-5 0-5 2,-13 0 4-3,-20 0-26 0,-28 0 8 0,-32 0-6 1,-37 0-3 0,-29 0 0-3,-28 0-6 8,-22 0 2-4,-14 0-2-4,-10 0 5 2,0 0-15-1,-29 20 0 1,-66 2 0 3,-60 23 0-5,-61-6 0 1,-42-2 0 2,-27-12 0 3,-11-11 0-3,11-14 0-3,22 0 0 2,34 0 0 4,38 0 0-6,33 0 0 1,39 0 0 1,41 0 0 5,31 0 0-7,31 0 0 2,16 0 0-1,0 0 0 2,53-2 0-1,67-18 0 5,77-3 0-4,55 4 0-1,34 7 0-2,11 12 0 0,-27 0 0 4,-41 0 0-1,-50 0 0-2,-41 0 0 5,-38 0 0-2,-33 0 0-4,-27 0 0-1,-22 0 0 4,-18 0 0 0,0 0 0 0,-81 5 0-1,-80 7 0 1,-80 2 0 0,-63-3 0 0,-8-6 0-3,3-5 0 5,40 0 0-3,50 0 0 1,59 0 0 0,63-5 0 0,48 5 0-1,37 0 0-1,15 0 0 0,86 0 0 3,74 0 0 0,85 0 0-1,44 8 0 2,29 4 0-5,-28 0 0 1,-55-5 0 1,-61 5 0 0,-57-4 0 0,-39-3 0 1,-37 0 0 1,-27-5 0-3,-17 0 0 3,0 0 0-3,-26 0 0 4,-74 0 0-5,-57 0 0 3,-56 0 0 0,-14 0 0-1,9 0 0 0,37 0 0 3,48 0 0-1,49 0 0-2,45 0 0-2,39 0 0 2,26 0 0 1,107 8 0 0,89 5 0-3,79 10 0 6,37-3 0-2,-10-2 0-3,-50-6 0-2,-62-4 0 6,-84-8 0-4,-58 3 0 3,-42 1 0-1,-32 1 0-1,-50 0 0-1,-81 2 0 5,-67-7 0-5,-54 0 0 0,-6-7 0 2,9-23 0-1,26 5 0-1,46-1 0 2,56 5 0 3,53 16 0-4,42 1 0 1,26 4 0-2,0 0-100 0,26 0-60 2,13 0-124-2,-2 0-107 4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36:10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27">
    <iact:property name="dataType"/>
    <iact:actionData xml:id="d0">
      <inkml:trace xmlns:inkml="http://www.w3.org/2003/InkML" xml:id="stk0" contextRef="#ctx0" brushRef="#br0">12737 4106 416 0,'0'0'359'3,"0"0"-251"4,0 0 31 1,0 0-42 0,0 0-36 0,0 0 5-1,0 0 7 2,0 55-36-2,0-3-4 2,0-3 20-4,0 3-10 6,0-5-9-6,0 4-2 2,0-3-11-1,-2-9-5 2,-1-8-6 0,3-11-1 0,0-9-2-2,0-5 0 2,0-6 1 0,0 0-1-2,0 0 5 2,0 0 9 0,0 0 1 0,0 0-2 0,0 0 5-2,10 0-3 2,19 0-13 0,6 0 8-2,-2 0 2 2,10 0-1 1,1 0 0-2,5 0 0 2,8 0-8-2,-2 0 6 4,10-6-6-1,7-3 7-6,8-2-6 3,13 0 9-3,-2-3-7 5,15 2-1-2,-4 2-5 0,5-5 0 3,-4 3-2-3,-3 5 2 1,-2-4-1-4,-5 2-1 5,-3 1 7-2,1 1-5 5,1 2 0-5,3-3-2 0,2 0-3-2,-5-4-2 1,1 0 0 1,-7 4-1 2,-4-1 1-1,-6 1 1 2,1 3 0-3,0 3 6-1,7 2-4 1,3 0-3-2,9 0 0 6,-5 0 0-3,-1 0 0-1,-3 0 0 0,-3 0 0-2,7 0 0 4,-2 0 0-2,6 0 0 0,3 0 0 1,-3 0 0 2,2 0 0-5,1 0 0 5,-4-7 0-1,0 4 0-2,-7 1 0-1,1-1 0 0,5 3 0 1,-3 0 0 0,9 0 0 2,-14 0 0 0,-2 0 0-3,-14 0 0 2,-11 0 0-2,-7 0 0 2,-10 0 0-1,-2 0 0 1,-3 0 0 3,-3 0 0 2,2 0 0-12,-3 0 0 5,-3 0 0 1,7 0 0 2,-2 0 0-5,5 0 0 5,-3 0 0 0,-1 0 0 0,-2 0 0-4,-5 0 0 2,-4 0 0 0,-8 0 0 2,0 0 0-3,-3 3 0 2,3-1 0-1,7 1 0 2,-5 4 0-4,5-2 0 3,-3 0 0 2,-4-2 0-2,-6-3 0-2,0 0 0 4,-7 0 0-5,2 0 0 3,2 0 0-2,3-20-14 1,-4-18 8 1,-2-11 2 1,2 0-8-3,-6 12-4 2,0 3-18 4,0 3-23-7,0 8-31 1,0-7-68 1,-26-5-42 5,14 25-56-3,1-2-282-7</inkml:trace>
    </iact:actionData>
  </iact:action>
  <iact:action type="add" startTime="4369">
    <iact:property name="dataType"/>
    <iact:actionData xml:id="d1">
      <inkml:trace xmlns:inkml="http://www.w3.org/2003/InkML" xml:id="stk1" contextRef="#ctx0" brushRef="#br0">25456 3990 669 0,'0'0'192'6,"0"0"9"2,0 0-71 0,0 0-53-2,0 0-21 3,0 0-13-2,0 0 12-1,27 101-4 2,-24-61-10 0,-3 4-1 0,0 3-9 0,0 0-9-2,3-12-3 2,4-3-1 1,-1-15 4-2,-2-9-4-1,5-6 1 2,0 2 1 0,7-4 14-2,3 5-5 2,5-2-4 0,-1 0 0 0,8-1-2 0,-1 3-1-2,6-5-5 2,8 4-1 0,10-4-9 3,9 0 0-8,13 0 1 6,9 0-3-1,8 0 5 2,3 6-4-4,4 3 7 2,0 4-3-1,3-1-2-1,4-4-2 0,-4-3-3 3,-2 2 1 2,-1-7-1-3,5 0 4 0,1 0-4-5,-2 0-1 5,-1 0-2-1,-5 1 0 0,1 3 0 2,-2-4-4-3,-9 2 4 0,8-2 0 5,-7 0 0-3,0 4 0-1,1-4 2 1,-6 0-1-2,-2 0-1 1,-1 0 0 2,-2 0 0-4,1 0 1 3,1 0-1 0,-4-4 0 0,3-3 1 1,-3-2 0-2,2 3 0-2,-5 4 0 4,6 2 0-3,-6 0-2 4,0-7 2-2,3 2 0-2,-6-3-1-1,-2 0 0 4,2-1-1-2,2 6 3 4,1 3-2-4,6 0 1-1,-9 0-2 1,-2 0-1 2,-8 0-4-5,-4 0 5 5,-7 0-2-2,4 0 3 1,1 0 0 1,2 0-1 0,2 0 0-2,0 0 0 0,2 0 1-2,6 0-2 3,3 0 2 1,-2 0 1-2,-2 0-1-2,1 8 0 6,0 1 0-3,-1-1 0 1,-5 0 1-6,-1 1 0 4,1-6-2 2,-11 0 2 0,4-3-1-5,-3 0 0 7,-6 2 0-3,0-2-1-1,1 0 2-2,0 3-1 2,-2 1 0 4,-4 3 0-3,1 3 0-2,-5 1-1-1,5-1 0 6,1 4-2-5,-2 1 1-1,-2-1-1 6,-3-1 1-4,1 2-6-1,-7-6 6 0,-9-4-4 2,-5 1 2 0,-3-1 1 0,-8-5 0-2,6 0 0 4,-4 0-1 0,3 0 3-3,6-14-3-1,1-25 1-1,5-24-3 4,-2-12 2-1,-5-14-3-1,1-16-3 0,0 1-9 1,-1 0-10-1,-4 8-18 2,6 10-29-1,-12 9-25-1,-4 16-45 0,0 55-100-2,0 6-304 6</inkml:trace>
    </iact:actionData>
  </iact:action>
  <iact:action type="add" startTime="7266">
    <iact:property name="dataType"/>
    <iact:actionData xml:id="d2">
      <inkml:trace xmlns:inkml="http://www.w3.org/2003/InkML" xml:id="stk2" contextRef="#ctx0" brushRef="#br0">2747 9934 464 0,'0'0'310'8,"0"0"-161"-3,0 0-39 3,0 0-20 0,0 0-26-2,0 0-21 2,0 0 3 0,0 143-1 0,0-98 4-2,0 2-7 2,0-1-3 0,0-4-14 0,0-2 0-2,0-15-8 2,0-6-4 0,0-10 1 0,0-5 3-2,2-1 8 2,24 1-1 2,7-2-17-4,12 2-4 0,3-4 2 2,4 0 6 0,5 0 8 3,12 0 12-8,7 0-3 6,12-6 1 3,16-8-4-1,9-5 2-9,8-4 1 7,11 1-6-5,1-1 0 3,-3 3 7-1,-3 6-4 3,-6 3 7 0,3 2-4-2,0 4-2-2,4-2-12 4,4 7 0-1,-3 0-8 0,4 0-1 0,0 0-5 1,7 0 0-2,-4 0 0-1,-3 0 0 0,1 0 0 2,-4 0 0 0,-2 0 0 0,-2 0 0 1,1 12 0 2,-5 3 0-8,3-1 0 3,1 2 0 0,-3-1 0 6,13-2 0-4,5 5 0-3,4-5 0 1,6-4 0 2,-11 2 0 0,-2-2 0 0,-5 6 0 0,3-6 0 0,2 6 0-1,-6 0 0-1,7-5 0 3,-8 5 0-2,-4-4 0 3,-2 0 0-4,-2 0 0 0,-8-7 0 1,-8 1 0 3,-4-3 0-3,0 1 0-3,-3 2 0 5,1 4 0 2,-1-3 0-5,-6 8 0 1,4-4 0-1,-4 5 0 3,1 0 0-2,-8-5 0 2,-8-2 0-3,-2 1 0 1,2-2 0 1,1-2 0-2,11 3 0 2,6 0 0 0,1 3 0-1,-1-2 0-1,-6 2 0 5,8 1 0-3,-2 1 0-1,0 2 0 0,0-1 0-2,6 0 0 4,3-1 0-1,-1 0 0-2,6 4 0 2,-7-2 0 1,9-3 0-2,3 6 0-2,0-8 0 3,4-1 0 1,-7 2 0-1,-8-9 0-3,-11 2 0 4,-16-4 0-2,-10 0 0 2,-2 0 0-3,-7 0 0 5,-3 0 0-5,4-4 0 2,1-4 0-1,8-3 0-2,7-2 0 4,1 0 0 7,5 5 0-14,2-1 0 2,3 7 0 5,-3-3 0-2,0 2 0-2,5-2 0 3,2 1 0 1,-4-1 0-1,4-3 0-2,1 1 0 2,-8-1 0 0,0-1 0 0,0 1 0-3,-7 0 0 5,0-1 0-2,-1 4 0 0,0-6 0-2,-4 2 0 0,-4 3 0 3,2 2 0-1,-3-3 0-2,-1 4 0 1,-2 0 0 3,-9 3 0-3,2 0 0-2,-8 0 0 4,2 0 0-2,-3 0 0 5,-6 0 0-8,0 0 0 2,-5 0-3 3,-2 0 0 2,1 0 0-7,-2 0 1 5,5-2-1-3,-7 0 0 2,7-5-4-2,1 1 6 2,-6 4-6 0,5-1 5 2,-9-3-4-3,-4 6 4-2,-1 0-4 5,-2 0 4-2,3 0-2-5,2 0-2 5,0 0 5 1,-5-3-4 0,-3 0 4-4,-7 1-1 3,0-1 0 1,-3-2 0 0,0 1-1-3,1-1 2-1,2-7-4 3,-3-4 2 4,3-12-7-10,-6-15 6 9,2-13-2-3,-8-11 6-3,-1-20-4 2,0-14 3 0,0-11 0 3,10-1 2-2,3 14-2-2,0 26-2 1,-2 32-130 2,-11 37-94 0,0 4-102-4,0 43-359 2</inkml:trace>
    </iact:actionData>
  </iact:action>
  <iact:action type="add" startTime="9706">
    <iact:property name="dataType"/>
    <iact:actionData xml:id="d3">
      <inkml:trace xmlns:inkml="http://www.w3.org/2003/InkML" xml:id="stk3" contextRef="#ctx0" brushRef="#br0">20439 9668 303 0,'0'0'340'4,"0"0"-240"4,0 0 75-1,0 0-43-1,0 0-11 2,0 0-5 0,-2 41-27 0,-2 4 3-2,1 5-19 2,3-1-14 0,0-7-11 0,0-5-11-1,0-7-4 0,0-5-5 2,0-8 1-2,0-3-3-1,0-2-9 2,9-4-1 0,7 1-7 0,8-1 3-2,7-3 1 3,8 0 3-2,7-2 7 1,7 2 0-2,3-5-5 5,8 0-1-5,0 0 2 6,8 0-5-7,9 2 16 3,6-2-11-2,22 0-19 0,8 0 0 2,15 0 0 1,15 0 0-2,3-10 0 1,7-3 0-4,-2 2 0 5,-1 2 0-1,-14 1 0 0,1 2 0-2,0 3 0 2,2 1 0 0,11 0 0 0,7 2 0-3,7 0 0 4,6 0 0-1,0 0 0 1,-3 0 0-2,-5 0 0 0,1 0 0 2,-10 0 0-3,-5 0 0 0,-7 0 0 2,0 0 0 1,-8 0 0-3,-2 0 0 1,-1 0 0 1,2 0 0 0,4-7 0 0,-3-13 0-2,3-2 0 2,-3 0 0 6,0-4 0-9,4 9 0 3,-2 4 0-4,-1 1 0 3,-8 3 0 3,-12 7 0-4,-5-1 0-1,-6 3 0 7,0 0 0-5,-2 0 0-2,2 0 0 2,2 0 0 2,-5 0 0 0,-4 0 0-4,0 0 0 2,-12 0 0 0,5 0 0 2,-4 0 0-3,0 0 0 2,1 0 0 3,-4 0 0-4,-2 0 0-1,-3 0 0 0,-10 0 0 2,-1 0 0 3,-7 0 0-6,-6 0 0 1,-6 0 0 2,-8 0 0 0,-2 0 0-2,-4 0 0 1,-2 0 0 3,-6 0 0-3,0 0 0-2,-3 0 0 4,-1 3 0-1,-6-1 0-1,-2 2 0-1,4-2 0 4,-6-2 0 0,-7 0 0-3,2 0 0-3,-10 0 0 4,0 0 0 0,3 0 0-1,4 0 0 0,6-34 0 1,3-19 0 2,1-14 0-3,4-8 0-1,-1-8 0 1,3 1 0 2,-3-2-36-2,-4 9-27 1,-1 10-27 0,-9 10-70-2,-6 1-43 2,0 45-96-1,0 1-164 3</inkml:trace>
    </iact:actionData>
  </iact:action>
  <iact:action type="add" startTime="12927">
    <iact:property name="dataType"/>
    <iact:actionData xml:id="d4">
      <inkml:trace xmlns:inkml="http://www.w3.org/2003/InkML" xml:id="stk4" contextRef="#ctx0" brushRef="#br0">26511 17732 556 0,'0'0'186'4,"0"0"-12"4,0 0-17 0,0 0-77-2,0 0-25 2,-306 31 20 0,78-31-10 0,-28 0 0-2,-20 0 7 3,5-5-21-2,13-7-1 4,25 12-12-8,29 0-4 6,40 0-22 1,39 12 3-2,45 1-12-1,40 0-1-3,40-4 5 5,20 12 0-1,111 5 10-3,82 9-14 4,80-6-6 2,69-12 2-3,32-17-9-3,-13 0 5 2,-47-6 4-1,-82-7 1 2,-82 0 3 3,-69 13 3-2,-55 0 6-5,-35 0-3 0,-22 0-9 6,-105 0-2-1,-89 18 2-1,-91 7 1-1,-50-6 2 1,-13 7 5-4,22-9 1 9,41 2-1-9,47-5 0 1,52-3-1 4,69 3 3 1,64-1 7-1,64-8 4-4,48 9-4 1,116 3 21 1,81 1-32 1,58-8-6-1,8-10-12 2,-29 0 3-2,-62-10 8-1,-84 0 1 6,-68-2 0-2,-50 4 0-6,-36-3-2 1,-96-2-11 1,-63-11 13 3,-43 10 4 2,1 7 6-4,9 7 1-1,28 0-2-1,33 0 7 3,40 0-9 1,50 0-2-4,30 0-5 4,29 7 0 1,48 14-1-4,24 6-45 1,11 0-79 1,-27 2-75-1,-42-20-68 1,-14-3-343-3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50:56.8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21-10-12T22:50:56.856"/>
    </inkml:context>
  </inkml:definitions>
  <iact:action type="add" startTime="10279">
    <iact:property name="dataType"/>
    <iact:actionData xml:id="d0">
      <inkml:trace xmlns:inkml="http://www.w3.org/2003/InkML" xml:id="stk0" contextRef="#ctx0" brushRef="#br0">31347 9869 584 0,'0'0'181'5,"0"0"-4"0,0 0-57 1,0 0-54 3,0 0 2-2,0 0 3 2,0 0-3-4,0 0 0 4,0 0-1-1,104-21-13 0,-68 11-5-2,11-4-9 2,2 3-10 1,4 1-3-3,5-2-8 3,9 0 0-2,7 6-2 4,9 4-4 9,5 2 7-20,12 0-8 0,10 0-4 7,2 0-4 3,1 0-4-6,-3 0 0 5,-10 0-3-1,-3 0 2 2,-7-4 1-7,-1-7-1 6,-13 4 1-2,-5-2 1 1,-11 3 0 0,-8 4-1 0,-14-5 1 2,-15 5 0-6,-3 2-1 3,-13-2 1 2,-1 2-2-2,-6 0-1-2,0 0-3 3,0 0-4 0,-33 0 0 3,-28 2 9-4,-19 24 4-3,-7-2 1 5,2-1-4 1,-1-3 1-4,4-3 0 1,-4-2-1 3,-10-2 0-6,4-5 0 6,-16 1 2-6,0-3-3 5,-5-4-3 1,5 4 2-5,3-1 1 6,19 0-2-7,6 5 1 5,14-5 1-2,2 3 0-1,10 1 0 1,8-1 0 1,12-1 0 1,10 1 0-2,11-6 0 0,3 5 0 1,7-6 3-1,3 3 1 0,0 4 0 1,7-3-3-1,39 2 0-1,22-5-1 4,22-2 1-2,21 0-1-1,15 0 1 3,6 0 1-4,8-12-2 1,-4 5 1 5,-11-1-1-9,-12 4-1 4,-13 1 0 3,-14 3-2-6,-11 0 3 5,-11 0-1-4,-15 0 1 4,-14 0 0 1,-15 0 1-6,-10 0 0 4,-2 0 0 3,-8-2-1-4,0 2-5-4,-9 0-1 5,-55 0 2 1,-24 9 4 0,-21 4 4-5,-4 1-2 5,1-3 1-2,-4 0-1 7,3 0 0-14,13-5-2 8,12 3 0 4,18-7-1-8,27 3 1 4,12-1-1 0,8-1 0 1,12 0 0-4,-1-1-1 4,9-2-31-1,3 0-74 2,0 0-87-7,0-2-44 9,0-4-269-8</inkml:trace>
    </iact:actionData>
  </iact:action>
  <iact:action type="add" startTime="21740">
    <iact:property name="dataType"/>
    <iact:actionData xml:id="d1">
      <inkml:trace xmlns:inkml="http://www.w3.org/2003/InkML" xml:id="stk1" contextRef="#ctx0" brushRef="#br0">19565 10105 473 0,'0'0'179'10,"0"0"-84"-9,0 0 2 6,0 0-30 1,0 0 0 0,0 0 5-1,0 0-30 1,178-13-3-1,-132 13 3 1,8 0-7-3,7 0 4 3,9-4-7 1,14-2-5-1,3 1 1-2,10-4-14 1,0 4 9 2,1 0-3 5,-5 2 1-10,7-4-7 1,0 0-3 2,10-2-3 1,2-2 0 0,-3-3-5-2,-1 3 2 2,-5 2 0 1,-6 3 0-4,-8 1 3 5,-12-4-2-3,-5 4 2 3,-15 2-2-5,-7 1-2 2,-9-1-2 0,-12 3 0 1,-12 0 1-2,-4 0-1 2,-11 0 0 2,2 0 1-4,-4 0-1 0,0 0-1 2,0 0 1 1,0 0-1-2,0 0 8 0,-8 0-8 0,-36 0 3 2,-26 12-3-1,-18 6 1-3,-15 2-2 5,-11-6 0-3,-21-2 0 3,-6-10 3-7,-5-2-3 5,2 0 0 0,7 0 3 0,6 0-2 1,2 0 1-3,9 0 0 2,11-2 1 0,16-7-1 0,16 6 3-2,17-2-3 4,13 3 1-4,14-2 1 0,13 1-1 2,12 0 2 0,5 3-2-1,3-3 0-1,0 3 7 3,0-2-7-2,0 2-2 3,42 0 0-6,24 0 3 6,31 0-3-3,23 0-1 2,19 0 0-5,15 0-1 4,7 0 0 1,4 5 1-2,-1 7 1 1,-15 1 0-1,-27 2 1 0,-31 4-2 1,-34-4 2-1,-27 2-1 1,-21-6 0-1,-9-2-2 1,0-1-3-3,0-3-56 5,-28 0-79-3,-34-5-38 2,19 0-31-1,-8 0-190-3</inkml:trace>
    </iact:actionData>
  </iact:action>
  <iact:action type="add" startTime="29427">
    <iact:property name="dataType"/>
    <iact:actionData xml:id="d2">
      <inkml:trace xmlns:inkml="http://www.w3.org/2003/InkML" xml:id="stk2" contextRef="#ctx0" brushRef="#br0">8644 3399 532 0,'0'0'130'4,"0"0"-32"4,0 0 0-2,0 0-26 2,0 0-25-1,0 0 2 0,0 0-11 1,0 0 5-2,0 0 1 4,1-30-2-4,-1 30-2 3,0 0-4-4,0 0-2 3,0 0 0 0,0 12 8 0,0 18-7-2,-7 11-6 2,-6 6-8 1,3 5-5-2,-3-1-4-1,0 2-3 6,1-1-5-7,-1-11 2 4,6 2-2-2,-2-7 2 0,5 0-2 1,1-2 1 0,0-3 0-2,3 1 2 3,0-4 3-2,0-1-1 3,0 0 3-7,6-6-1 5,11 2-2 0,9-1 2 0,-1 1 0 1,1 2-7-4,2-3 2 4,-1 5-2-1,2 0-2-1,2 1-1-1,-2-2 1 2,-2-5-1 1,-2 0 0-3,0-1-1 1,-2-5 0 1,-6-3 1 1,3 2-1-3,-1-3 0 3,-4-2 1-4,-1-3-1 6,1-1 0-7,-4-2 1 4,2 3 0 0,0-3 0 0,2 2-1-1,1 3 0 1,-6-3 2 1,-4-1-2-4,-5-2 2 2,-1-2 0 1,3 0 1-1,-3 0-3 2,0 0 1-4,4 0 0 3,-4 0-1 1,0 0-1-1,0 0 1 0,0 0 1-1,0 0-1 0,0 0 0 2,0 0-1-4,0 0 1 2,0 0 2 2,0 0-1-1,0 0-1-2,0 0 0 2,0 0 0 1,0 0 2-2,0 0-2-1,0 0 0 2,0 0 1 0,0 0 1 0,0 0-2-2,0 0 1 3,0 0-1-2,0 0 3 1,0 0-3-1,0 0 0 2,0 0-1-2,0 0 0 1,0 0 1-2,0 0-2 6,0 0 0-6,0 0-2 0,0-31-2 2,0-19 6-2,0-18 0 5,-8-2-1-6,-18-2 0 1,-3 1 1 4,1 6 0-3,-2 14 0 2,4 18 0-2,5 16-1-1,1 8-2 0,7 7 0 3,6 2 2-1,-5 0 1 2,3 0 0-5,5 0 0 1,1 0 2 0,3 0 0 2,0 0 1 0,0 0 4 0,0 0 4 2,0 19 7-5,0 13-16 3,3 1 4-1,19 1-2-1,1-2-1 3,5 4-1-2,1 1 1 1,-2 1 0 0,2 6-3 1,-4-6 6-2,-2-1-2 1,-4-3-1-1,-6-4 4-1,-4-6-1 3,-4-3-3-2,-3-7 0 4,-2-5 3-8,0-4-4 5,4-5-1-1,-4 0-1 3,0 0 1-5,0 0-1 4,0 0 0 0,0 0 0-5,0 0-2 4,-6 3 2 3,-33 9 3-5,-12-5 5 2,-9 3-7-2,-13 1 4 1,2-1-3 2,1-1 1-2,13 2-2-1,3-5 1 2,9 2-2 1,16 1 1-3,10-4 1 3,9-2 0 0,7 0 2-4,3-3 0 3,0 0 8-2,0 0 12 3,0 0 1-2,9 0-6-2,39 0 0 5,12 0-12-3,20 0-5 1,-4-6 0-2,-7-8-1 2,-1 0 1 2,-11 3 0-3,-9 1 4 0,-12 1-2 0,-9 3-1 0,-11 2-1 1,-11 4 1-3,-1 0-3 3,-4 0-2 0,0 0 1 0,0 0-17-1,0 0-56 0,0 0-62 3,0 0-70-3,0 0-113-2,-4 0-410 6</inkml:trace>
    </iact:actionData>
  </iact:action>
  <iact:action type="add" startTime="35472">
    <iact:property name="dataType"/>
    <iact:actionData xml:id="d3">
      <inkml:trace xmlns:inkml="http://www.w3.org/2003/InkML" xml:id="stk3" contextRef="#ctx0" brushRef="#br0">13213 9608 585 0,'0'0'171'4,"0"0"-45"4,0 0-33-2,0 0-48 2,0 0-19-1,0 0 7 0,0 0-5 1,-251 73 0 0,151-73 2-1,-4 0-5 0,4 0 4 1,7 0-5 0,9 0-3 0,4 0 8-3,15 0 1 4,13 0-6-1,17 0 3-1,18 0-8-1,5 0-2 4,12 0 1-3,0 0 6 2,43 0 27-4,50 0-4 3,28 9-46 1,23 4 1-2,13-4 0 5,4-6-1-10,0-3 7 7,-8 0 3-2,-19 0 4 1,-20 0-3-2,-17 0 3 4,-27 0 3-4,-28 0-1 1,-17 0 5 0,-21 0-6 1,-4 0-3 0,0 0-11-2,-14 2-2 3,-56 4-4-1,-36-6 4 0,-32 0 0-2,-12 0 3 4,5 0-3-4,4-6 6 3,18-2-3-4,20 2 2 2,22 6-2 2,21 0-1-1,20 0 0-1,22-3-1 0,8 3-1 1,10 0 2-3,2 0 5 3,54 0 34 0,37 0-27 1,30 0-13-2,15 0 0-1,10 0-1 3,-5 6 0-1,-15 0 0 1,-15-3 3-4,-23 3-3 5,-22-4 2-4,-27-2-1 0,-18 2 1 2,-15-2-2 0,-8 0 0-2,0 0-4 1,0 0-1 2,-18 0 1-2,-53 0-3 3,-43 0 7-3,-29 0 2-2,-9 0 1 4,11 0 1-2,21 0-3-1,31 0 0 2,31 0 0 1,31 0 1-2,17 0-1 3,10 0 5-6,11 0 14 4,69 0 33 1,36 0-38-5,33 0-14 6,21 0 2-2,-6 5-3 0,-6-5 0-1,-25 0 1 0,-34 0 1 0,-31 0-2 2,-36 0 2-2,-19 0 0-1,-13 0-2 2,0 0-4 0,-5 0-2 0,-38-5 2-2,-22 1 4 2,-3-5 1 0,4 0-1 1,14 6-1-4,20 3 1 3,17 0 2 0,12 0-2 0,1-2 1-2,0 2 4 2,43-3 2 0,35 3 11 0,25 0-16 0,5-5-2-2,-6-4 2 3,-18 0-1-2,-24 5-1-1,-31 1 0 2,-16 3 0 1,-13 0-1-2,0 0-2-2,-64 0-4 4,-37 0 4 0,-36 0 2-1,-13 0 0-3,-1 0 0 4,15 0 1-1,24 0 0-1,19 0 1-2,28 0-1 4,22 0 0-1,22 0 1 0,10 0 1-1,11 0-1-1,0 0 2 3,0 0-2-2,0 0-1-1,0 0 0 3,0 0 4-1,0 0-3-2,3 3 0 2,30 1-1 1,13 5 2-3,11 2-2 4,-9 0 0-5,-8 1-2 4,-17-6 2-1,-9-4 0-2,-14 0 0 1,0 3 0 1,0-1 0 0,-14 5-4 0,-44-3-1 1,-27-5 3-4,-8-1-2 5,2 0 4-4,7 0 2 0,19-10-1 2,17 4-1 1,20 4 0-3,18 0 0 1,10-3 0 1,0 5 1 0,16 0 3 2,45 0-3-6,33 24 1 5,29 9-4-2,8 7 3 1,-5-7-2-2,-20 0 2 2,-31-7-1 0,-34-8 1 1,-21-8-1-3,-17-2 0 1,-3-1-2 2,-39 2-1-1,-56-4-1-2,-35-5 4 2,-24 0-2 0,4 0 2-1,16 0 0 0,23 0-3 1,18 0-22 0,32 0-88 1,25 13-69-6,36-6-105 6,8 0-319-1</inkml:trace>
    </iact:actionData>
  </iact:action>
  <iact:action type="add" startTime="50521">
    <iact:property name="dataType"/>
    <iact:actionData xml:id="d4">
      <inkml:trace xmlns:inkml="http://www.w3.org/2003/InkML" xml:id="stk4" contextRef="#ctx0" brushRef="#br0">5409 9796 385 0,'0'0'180'5,"0"0"-46"4,0 0-13-3,0 0-15 2,0 0-24-3,0 0-20 4,191-29 3 0,-148 28-16-5,11 1 8 5,6-6-17-2,12 2-11 1,9-2 17 0,8-1-16-1,13-4-3 0,13 0 2 4,4-4-2-7,3 1-6 6,-4-2-3-4,-3-5-6 2,-8 6-1 0,-7-4 2-1,-14 6 4 1,-14 2-5-2,-15 5 5 1,-19 2-4 0,-17 4 7 0,-14 0-6 2,-7 0 1-3,0 0-5 2,0 0-3 0,0 0-6 0,-40 12 2-1,-33 13-3 1,-29 4 0-1,-20-6 0 3,-35-1 2-6,-18-5 0 4,-11-2 7 0,9-5 6 0,15-1-2-1,19-2-3 1,22 3-5-1,18-5 2 1,22 3-4-1,22-1-1 0,21-6 0 1,22 3 0 0,12-4-2-2,4 0 5 2,0 0 0 0,0 0 2 0,45 3 0-2,43 2-7 4,41 0-1-4,23 4-1 5,12 0 0-6,-9 0 2 1,-1 1 0 3,-21 2 1 0,-11-4 1-4,-23 0 3 2,-28-2-4 2,-21-6 3-1,-18 3 2 1,-20-1-4-3,-6-2-1 0,-6 0 0 2,0 0-1-2,-9 0-8 2,-59 0-13 1,-45 0 21-1,-38 0 6-3,-4 0-1 5,6 0 0-4,21 0 0 4,25 0 1-5,26 0-2 2,24 4-4 1,22-2 3 0,21-2-2-1,10 0 4 0,0 0-1 2,30 0 15-2,60 2 1 1,47 2-14-1,18 4-6 2,-7 2 0-3,-30-6 2 0,-39 7 1 2,-36-4-3 0,-24-5 7 1,-18 0-7-4,-1 4-4 4,-7 9-6-2,-57 2 5 2,-30 0 5-4,-19-4 2 3,9-4-2 1,7-7 2-1,17 1-1-1,21 3-1-1,24-4-3 2,12 2 2 0,17-4-16 1,6 0-77-4,0 2-52 4,0-2-44-3,29 6-188 2</inkml:trace>
    </iact:actionData>
  </iact:action>
  <iact:action type="add" startTime="55268">
    <iact:property name="dataType"/>
    <iact:actionData xml:id="d5">
      <inkml:trace xmlns:inkml="http://www.w3.org/2003/InkML" xml:id="stk5" contextRef="#ctx0" brushRef="#br0">5110 14114 551 0,'0'0'230'4,"0"0"-118"2,0 0-2 1,0 0-38 1,0 0-28 0,0 0-4-2,0 0 1 3,0 0-10-2,20 45-1 2,-20-80 2-2,0-12 41-1,0-15-32 2,5-12-12 0,-1-14-9 0,-1-14 1-2,3-13-4 3,-3-10-4 1,-3-7-3-6,0 3-2 4,0 0-5 1,0 5 2-2,0 3-2-1,-3-3-2 2,-6-4 0 1,0-3 1-1,5 15-1 0,-3 17-1-1,2 20 1 0,2 20 0 3,3 8 0-7,0 6 1 7,0 6 3-2,0 2-2-2,0 7 0 2,0 10-1-2,0 3-1 2,0 12-1 0,0 5 4 0,0 0 1-3,0 0 12 5,0 0 4-3,0 0 2 0,0 20-1 0,-17 19-11 2,-8 20-4 0,-6 3-1-3,-6 13-1 4,3 6-1-4,-7 7 1 3,2-4-2-6,8-8 2 5,5-11-2 0,9-23-3 0,5-20 1 0,11-10-1-2,1-12 0 2,0 0-1 0,0 0-10 1,16-32 1-5,26-9 10 7,6-19 1-4,-1-2-1-2,-3 0 0 4,-14-2-3-2,-2 3 3 2,-5 2 0-4,-7 5-2 4,-3 7 1-2,-6 17 1 1,-2 13 0-2,-2 10 1 2,-3 7 2 0,4 0 2-1,-4 0 1 2,4 0 14-4,8 27 30 5,8 27-20-3,5 15-25 2,-1 5 2-5,0-6 7 4,-7-11 1 1,-2-19-12-3,-7-15-3 3,-5-12-3 0,-1-1-36-3,-2-10-71 0,0 0-103 3,0 0-113-2,0 0-578 2</inkml:trace>
    </iact:actionData>
  </iact:action>
  <iact:action type="add" startTime="56364">
    <iact:property name="dataType"/>
    <iact:actionData xml:id="d6">
      <inkml:trace xmlns:inkml="http://www.w3.org/2003/InkML" xml:id="stk6" contextRef="#ctx0" brushRef="#br0">4829 13737 476 0,'0'0'306'5,"0"0"-187"1,0 0-32 2,0 0-26-3,0 0-21 3,0 0 2-1,0 0 10 2,93-3 9-3,-75 23-5 2,9 7-4 1,-7 1 1-2,6 11-10-1,1 10 1 2,0 7-1 0,-3 7-17 0,-4 3 4-2,4-10 2 2,-8-11-3 2,-5-12-4-3,-2-16 1 3,-2-10-6-4,-7-7-6 0,3 0-7 2,-3 0-7 2,0 0 0-3,6 0-1-2,3 0-1 4,6-15 2-2,12-27 3 1,2-17 0 0,0-13-2 0,-3-16 0-5,0 1 0 6,-9 8-1-2,1 11 0 2,-5 18 2-3,0 13 2 2,-3 12-2 0,-6 8 4 1,5 8-2-2,-6 5 0-1,-3 4 0 3,0 0 1-2,0 0-3-1,0 0 3 2,0 0-1-1,0 0 11 1,0 0-2-1,0 0-1 3,0 21-4-3,-23 13-7 0,-6 12 4 1,-2 6-3 0,-2 16 1-2,-3 12 0 3,1 6-2-4,-3 4 2 3,3-9 3 0,2-12-6 2,10-22 2-7,5-17-2 7,11-13 1-3,7-8 0 0,0-6-1-1,0-3 0 2,0 0 1 1,0 0 4-2,0 0-1 1,0 0-2-1,0 0 1 1,0 0-3-1,0 0-2 0,0 0 1 1,0 0-1 0,0 0 1 0,0 0-3-3,0 0 3 4,0 0-3-2,0-7 0 4,-3-15 4-5,-7-5-1-1,0 2-6 4,-3-9-44-1,-3-8-61-2,12 22-129 2,1 0-196 0</inkml:trace>
    </iact:actionData>
  </iact:action>
  <iact:action type="add" startTime="66907">
    <iact:property name="dataType"/>
    <iact:actionData xml:id="d7">
      <inkml:trace xmlns:inkml="http://www.w3.org/2003/InkML" xml:id="stk7" contextRef="#ctx1" brushRef="#br0">5076 14601 0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36:10.3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519">
    <iact:property name="dataType"/>
    <iact:actionData xml:id="d0">
      <inkml:trace xmlns:inkml="http://www.w3.org/2003/InkML" xml:id="stk0" contextRef="#ctx0" brushRef="#br0">957 6865 517 0,'0'0'65'4,"0"0"-31"3,0 0 10 1,0 0-29-2,0 0-15 2,0 0 0 0,0 0 1 0,0 0-1-2,0 0 10 3,-3 0 46-2,3 0 35 1,0 0 16-2,0 0-10 2,0 0-12 1,0 0 3-2,0 0-9 2,0 0 0-3,0 19-16 1,0 11-41 1,0 5-8-2,0 2 1 2,-6 2-3 0,2 0-7 1,1-1 2-4,3-11-3 6,0-2-3-5,0-10 4 3,0-5-2-5,0-6 8 8,0-4 3-5,0 0 2 0,0 0-4-1,0 0 5 0,0 0-9 3,13 3 6-2,10-1-10 3,14 1 0-6,-3-3 10 5,19 2 3-1,5-2 7-2,21 0 4 2,8 0-6 2,12 0-3 0,8 0 1-5,-7 0-3-1,3-2 1 5,-3-1 11-1,7 1-7-2,1 2 1 2,-1-3-10 0,-4-1 0-1,-9 1-9 0,-13-2-3 1,-14 3 1 1,-8-4-1-3,-8 1 0 1,-2 1 0 1,-8 2 0 2,2-1 0-2,-6 3 2-3,0 0-3 3,-2 0 8-2,0 0-5 3,-8 0 1-4,2 0-3 5,-7 0 0-4,-3 0 0 3,-3 0 0-4,-7 0-1 3,4 0 2 2,-3 0-3-1,0 0 2-2,3-3-1-1,2 3 0 1,-1-5 0 3,-5 5 2-5,-6 0-2 3,-3-2 1-2,0 2 0 2,0 0-2-2,0 0 0 2,0 0 0 0,0-5-1 1,0-3-1-4,0-14-3 5,0-9 3-1,3-12 1-2,-1-7 2 1,-2 1-2-4,0-5 2 8,0 3-2-6,0 12-5 0,0 16-25 0,0 11-34 6,0 12-28-7,0 0-34 0,0 9-54 3,11 19-209 1</inkml:trace>
    </iact:actionData>
  </iact:action>
  <iact:action type="add" startTime="12432">
    <iact:property name="dataType"/>
    <iact:actionData xml:id="d1">
      <inkml:trace xmlns:inkml="http://www.w3.org/2003/InkML" xml:id="stk1" contextRef="#ctx0" brushRef="#br0">7086 10788 889 0,'0'0'225'7,"0"0"-50"-2,0 0-12 5,0 0-76-4,0 0-24 2,0 0-12-2,0 0 15 2,0 0 0 0,181-170-4 0,-136 95-21-2,0-13 2 2,1-4-9 0,-1 1-3 0,0-5-8-2,3 0-6 2,-2-5-6 0,1-6-11 1,3-9 0-3,7-4 0 3,1-11 0-2,6-2 0 3,-1-2 0-6,1 0 0 5,-4 10 0-2,-1 2 0 1,-5 14 0-2,-9 11 0 1,4 8 0 5,-6 17 0-5,-9 8 0 2,-1 12 0-5,-2 10 0 4,-14 4 0 0,-1 11 0-4,-3 6 0 6,-6 2 0-1,-1 9 0-2,-2 2 0-3,-4 5 0 6,0 4 0-1,0 0 0-3,0 0 0 0,0 0 0 1,0 0 0 1,0 0 0 0,0 0 0-2,0 0 0 2,0 0 0 0,-13 0 0 0,-23 13 0 0,-12 11 0-1,3 3 0 4,-7 1 0-3,4 6 0 0,-5 5 0-2,-2 0 0-1,7-3 0 3,4-8 0-3,7-5 0 7,10-6 0-7,7-6 0 3,10-5 0-3,7-3 0 5,3-1 0-3,0-2 0 1,0 0 0-3,0 0 0 3,3 0 0 0,40-28 0 2,15-19 0-4,22-15 0 1,-3-12 0 1,3 2 0-1,-12 5 0-1,-19 10 0 6,-17 23 0-5,-13 18 0 2,-13 10 0-5,-6 6 0 4,0 0 0-2,0 0 0 3,0 14 0-4,0 39 0 4,0 20 0-1,0 14 0 2,0-11 0-5,0-6 0 1,0-14 0 2,-6-7 0 4,3-16 0-6,3-16 0 3,0-9 0-5,0-8 0 3,0 0-63-1,9 0-48 3,28 0-68-1,7-28-90 2,-30 9-29-3,-2-7-542 2</inkml:trace>
    </iact:actionData>
  </iact:action>
  <iact:action type="add" startTime="13414">
    <iact:property name="dataType"/>
    <iact:actionData xml:id="d2">
      <inkml:trace xmlns:inkml="http://www.w3.org/2003/InkML" xml:id="stk2" contextRef="#ctx0" brushRef="#br0">8866 7416 531 0,'0'0'353'6,"0"0"-196"2,0 0-9-2,0 0-33 2,0 0-21 0,0 0-8 0,0 0-19-2,56-13-23 3,-35 6-11-2,10-10-6 2,6-13-12-4,3-13-9 3,8-13-1 0,0-3 2 0,0-3-1-2,1-3-4 2,-8 9-1 1,-7 4 0-2,-6 11 3-1,-14 16-6 2,0 13 4 5,-13 11-1-10,3 1 0 4,1 0-1 0,-2 0 8 1,-3 28 53 1,1 25-36-4,-1 19-25 5,3 10 3-3,0 6-1 2,3 7 2-4,-2 4 0 3,3-2 4 0,-1 2 4 5,-3-9 1-9,-3-11-4 3,0-11-3 0,4-13-1-1,-4-11-4 2,0-24 3-1,0-5-3 2,0-11-2-1,0-4-2-3,0 0-3 3,-4 0-1 0,-32 0-1 0,-21 0 7-3,-7 0 1 5,-5 0 0-3,1 0 0 2,7 0 0-5,6 0-1 5,23 0 1 3,7 1 0-4,18 3 0-4,0-4 5 2,7 0-1 1,0 3 6 1,14 7 16 0,51 4 56-1,24-1-73 3,27-6 6-2,7-7 8-2,12 0-2-1,-8 0-12 3,-11 0-9 3,-16 0 0-6,-27 0 0 3,-18-3 0-2,-25-1 0 4,-15 4 0-5,-9 0-23 4,-6-9-111-3,-24-6-147 3,-6 7-110-4,-11 5-364 4</inkml:trace>
    </iact:actionData>
  </iact:action>
  <iact:action type="add" startTime="14932">
    <iact:property name="dataType"/>
    <iact:actionData xml:id="d3">
      <inkml:trace xmlns:inkml="http://www.w3.org/2003/InkML" xml:id="stk3" contextRef="#ctx0" brushRef="#br0">24435 10622 406 0,'0'0'167'3,"0"0"18"4,0 0-42 1,0 0-28-2,0 0-13 2,0 0-30 1,0 0 27-4,20 71-14 3,-17-71 9 0,0 0-33 0,-1 0-4 0,9 0-2-2,5-4-16 2,12-35-6 0,9-23 24 0,7-22-19-2,4-22-10 2,8-24 10 2,12-26-20-1,5-24 18-5,11-22-13 4,12-18-2-1,2 0 5 5,10 8-6-7,0 17 3 5,5 10-17-5,-1 2-6-1,5 3 0 4,-5 0 0 1,-6 15 0-1,-6 15 0 0,-9 15 0 0,-7 23 0 0,-7 8 0-2,-7 15 0 2,-11 15 0 1,-16 18 0-3,-6 13 0 2,-23 19 0 1,-4 12 0-3,-7 7 0-1,-3 5 0 5,0 0 0-2,0 0 0-2,0 0 0 1,0 0 0 2,0 0 0-4,-19 17 0 4,-34 28 0-2,-15 16 0 3,-8 3 0-4,1 4 0 0,2-12 0 2,2-5 0 1,9-12 0 0,10-6 0-6,7-9 0 6,13-8 0-1,13-5 0 1,12-7 0-5,1-4 0 4,6 0 0 1,0 0 0-1,0 0 0 0,12 0 0-2,21-11 0 6,18-23 0-7,10-9 0 0,5-5 0 2,4-2 0 4,1 0 0-4,-7 1 0-2,-15 10 0 2,-11 9 0 3,-18 13 0-3,-7 8 0-2,-10 9 0 3,-3 0 0 1,0 0 0-1,0 6 0-3,0 36 0 4,0 22 0 3,0 13 0-4,0 2 0-3,0-19 0 1,0-12 0 2,0-17 0 1,0-14 0-5,-3-8 0 4,3-9 0-1,0 0-51 1,0 0-89-2,15-23-68 2,5-2-58 1,9-3-111 0</inkml:trace>
    </iact:actionData>
  </iact:action>
  <iact:action type="add" startTime="15828">
    <iact:property name="dataType"/>
    <iact:actionData xml:id="d4">
      <inkml:trace xmlns:inkml="http://www.w3.org/2003/InkML" xml:id="stk4" contextRef="#ctx0" brushRef="#br0">27463 6796 520 0,'0'0'115'6,"0"0"15"2,0 0 32 0,0 0-50-2,0 0-28 2,0 0 1 2,-180-69 10-4,104 89 13 0,-1 28-22 2,6 19-12 0,10 17 0 0,25 15-19-2,20 14-12 2,16 1-2 0,19-3-18 1,52-20 2-4,18-14-2 6,9-26 9-5,-7-30-10 5,-6-21-9-3,-14 0-10-2,-7-58-3 1,-3-43-7-2,-14-29 3 3,-8-18 1-1,-28-8-12 4,-11 16-2-5,0 22-23 1,-36 28-24 0,-22 32-41 0,-25 30-25 1,41 28-100-2,-1 17-127 2</inkml:trace>
    </iact:actionData>
  </iact:action>
  <iact:action type="add" startTime="17470">
    <iact:property name="dataType"/>
    <iact:actionData xml:id="d5">
      <inkml:trace xmlns:inkml="http://www.w3.org/2003/InkML" xml:id="stk5" contextRef="#ctx0" brushRef="#br0">12310 10218 102 0,'0'0'601'8,"0"0"-449"0,0 0-16 0,0 0-51-2,20 143-18 2,-20-106-3 0,0 0-6 0,0-2-8-2,0-1 0 2,-6 3-1 0,-2-4-11 0,2 4-1-2,-1-6-10 2,4-6 3 0,3-3 2 0,0-1-5 0,0-7 0-2,0 3-5 3,0-4-4-2,0 1-5-1,0-1 3 2,0-6-2 0,0-1 2 0,3 1-5-2,4 0 4 2,-1-2-3 0,2 4-3 0,1-3 0-2,1-4 0 2,3 3-3 0,3-2-5 0,6 1 7-2,8-1-5 2,7-3 5 0,3 0 10 0,9 2 2-1,-1-2 1 2,9 3-1-1,2-3 11-1,8 0-17-1,7 0 5 2,6 4-2 0,4-2-1 3,0 0 0-3,0 4-2-2,-3-1-4-1,-1 5-1 3,-1-3-9-3,0-1 0 6,-2-3 0-3,5 1 0-1,-1-4 0-3,3 0 0 4,-4 0 0 3,-3 0 0-4,-5 0 0-1,-8 0 0 0,4 0 0 4,5 0 0-4,7 1 0 1,4 5 0 4,0 2 0-4,-3 1 0 0,4-1 0-1,2 7 0 1,-1-4 0 1,-2-2 0 0,-4-1 0-2,-6-6 0 2,1-2 0 0,2 0 0 0,-2 0 0-2,5 0 0 7,-6 0 0 0,-2 0 0-12,-4 0 0 6,-4 0 0-3,-1 0 0 5,-5 0 0-2,5-6 0-2,-3 2 0 6,6 1 0-3,-2 3 0 0,4 0 0-4,5 0 0 4,-1 0 0-1,-4 0 0 3,1 0 0-5,2 0 0 2,-11 0 0 2,1 0 0-1,-4 0 0-2,-9 0 0 4,4 0 0-2,-4 0 0-2,0-2 0 2,-4-8 0-3,4 7 0 5,6 1 0-4,10-5 0 1,-1 5 0 3,4-4 0-2,-5 4 0 1,-1-1 0-5,-3 0 0 3,-1-3 0 1,-8 1 0 0,-1-1 0-3,-5-5 0 4,1-2 0-1,1 6 0 2,0-1 0-3,11-1 0-2,1 5 0 2,7-5 0 2,-1 2 0-2,-2 2 0-1,2 2 0 4,-2 1 0-4,2 2 0 1,-2 0 0 1,-4 0 0-1,4 0 0 2,1 0 0-4,5 0 0 4,4 0 0-2,3 0 0 2,1 0 0-3,-3 0 0 2,4 0 0 0,-8 0 0-1,2 0 0 0,-2 0 0 0,-6 0 0 2,-1 0 0-2,0 0 0 0,-5-3 0 1,7-4 0 2,6 2 0-5,2 0 0 1,3-2 0 5,3 4 0-4,-9-4 0 2,-6-1 0-3,-1 1 0 0,-4 2 0 3,-1 2 0 0,-2 3 0-5,-3 0 0 5,2 0 0-2,-6 0 0 0,6 0 0 0,-5 0 0 3,7-2 0 0,-5-1 0-5,-1 0 0 0,-3 0 0 5,-1-3 0-3,3 1 0 0,0 0 0-2,5-4 0 5,4-4 0-2,0 10 0-1,-2-7 0-2,1 3 0 4,1-3 0 1,-1 3 0-2,1 0 0-1,-4 4 0-3,1 3 0 5,-3 0 0-1,5 0 0-3,2 0 0 5,-6 0 0 0,-1 0 0-4,-2 0 0 1,2 0 0-1,0 3 0 4,0 6 0-4,1 0 0 0,1-3 0 4,-5-1 0-2,3 1 0-1,6 0 0 2,-1 2 0-4,-2-5 0 2,2-3 0 4,-5 0 0-8,8 0 0 4,5-3 0 2,-3-15 0-1,0 5 0-2,-2-5 0 4,-9 8 0-2,-7-1 0-2,-2 5 0 1,-14 3 0 0,-1 0 0 3,-2 3 0-4,-6 0 0-2,-5 0 0 5,6 0 0-1,-1 0 0 1,-2 0 0-4,-9 3 0 3,2 0 0 0,-6-1 0 1,-2-2 0-4,2 0 0 3,-3 0 0 1,0 0 0-2,4 0 0-1,2 0 0 2,7-15 0 0,2-34 0 1,0-13 0-2,6-14 0 9,-2 1 0-14,-8 1-12 5,2 10-54-2,-5 10-31 1,0 7-54 3,-8-5-80-2,0 43-99-1,5-4-376 4</inkml:trace>
    </iact:actionData>
  </iact:action>
  <iact:action type="add" startTime="21284">
    <iact:property name="dataType"/>
    <iact:actionData xml:id="d6">
      <inkml:trace xmlns:inkml="http://www.w3.org/2003/InkML" xml:id="stk6" contextRef="#ctx0" brushRef="#br0">11011 14102 458 0,'0'0'311'4,"0"0"-126"4,0 0-26-2,0 0-60 2,0 0-25 0,0 0-18 0,0 0-13-2,-9 70 8 3,2-39-11-2,0 2 5 1,-2 4 1-2,5 4 3 2,-1-1 2 0,3-3-20 0,2 0-1-2,-2-5-4 2,2-3-5 0,-4-3-3 0,1-4-7-2,-1-5-2 2,4-3-4 0,0 4 4 0,0-5-3-2,-3-2 0 2,3 1-4 0,0-11 2 0,0-1 0-2,0 0 1 2,0 0 5 0,0 0-1 0,0 0 2-2,0 0 1 2,0 0 8 0,0 0-2 0,7 0-2-2,12 4-2 2,5 2-9 1,8 0 1 0,6-3-1-5,5-3 1 4,7 1-3 3,5-1 5-2,1 0 2-2,1 4 8 0,-2 1-7-3,-6 2 0 7,3 1-11-5,-1-3 0 0,3-3 0 2,2-2 0 0,5 0 0-3,9 0 0 3,4 0 0 1,3 0 0-2,-1 0 0 1,7 0 0 2,-5 0 0 0,6 0 0-5,-4 0 0-2,3 0 0 5,-5 0 0 2,-7 0 0-1,1 0 0-6,-1 0 0 6,2 0 0 2,-2 0 0-4,-1 0 0-2,1 0 0 2,-2 0 0 1,2 0 0 0,3 0 0-2,-4 0 0 2,-2 0 0 2,-2 0 0-2,-3 0 0 0,-8 0 0-3,-1 0 0 2,1 0 0 1,1 0 0-2,2 0 0 2,6 0 0-1,0 0 0 2,-8 0 0-4,-2 0 0 4,-11 0 0-1,1 0 0 0,-5 0 0-2,-4 0 0 4,1 0 0-4,-3-2 0 3,-1 2 0-4,-3-5 0 3,-1 5 0 5,-5 0 0-6,2 0 0 0,-1 0 0-1,-1 0 0-1,1 0 0 2,-3 0 0 0,-5 0 0 0,-3 0 0 1,-3 0 0 1,1 0 0-3,2 0 0 1,-6 0 0 1,-1 0 0 0,-5 0 0-2,-1 0 0 3,0 0 0-2,0 0 0 1,0 0 0-1,0 0 0 0,0 0 0 1,0 0 0 0,0 0 0-2,0 0 0 2,7-8 0 1,2-28 0-1,3-14 0-2,7-14 0 1,-2 0 0 1,-1 7 0 1,0 0 0-3,0 10 0 2,-8 10 0-1,8 6-51 2,-8 6-55-4,0 0-75 5,-5 23-105-4,-3 2-164 2</inkml:trace>
    </iact:actionData>
  </iact:action>
  <iact:action type="add" startTime="24366">
    <iact:property name="dataType"/>
    <iact:actionData xml:id="d7">
      <inkml:trace xmlns:inkml="http://www.w3.org/2003/InkML" xml:id="stk7" contextRef="#ctx0" brushRef="#br0">15228 13964 774 0,'0'0'178'3,"0"0"-37"6,0 0-32-1,0 0-25-1,0 0-2 0,0 0 2 2,206-13-32-2,-134 13-10-1,18 2 17 2,20 0-22 0,28-2 3-2,17 0 11 3,26 0-19-2,8 0 4 1,3 0-8 0,-2 0-14 0,-9 0 3 0,-14 0 6 3,-13 0-11 2,-27-2-3-12,-14-4-5 4,-24 0 4 2,-17 0-5 0,-24 1 9 1,-19-1-4-1,-17 4 0 2,-7-1-1-3,-5 1-6 1,0 2 5 0,0-3-2 1,-2 3 10 0,-69 0-11-1,-45 0 2 0,-50 0 0 2,-34 0-3-3,-35-17 7 2,-21-10-9-1,-6 3-2 4,18-2 1-4,28 7 1 1,39 7 0-3,28 7 2 2,37 2 2 2,33 3-4-2,28 0 3 0,25 0-1 3,21 0-1-4,5 0 0-1,0 0 6 3,74 3-6 1,52 25-1-3,60 8-7 2,42-2 6-1,22-6-8 2,3-8 9-1,-16-3 0-3,-32-3 1 5,-40-3 2-1,-38 3-3-2,-32-2 0-1,-26-5-2 1,-25-1 1 1,-23-6 2-1,-12 0 0 0,-9 0-1 2,0 0-2-1,0 0-1 0,-59 9-8-1,-46 3 11 0,-48 1 2-1,-28-10 4 2,-14-3-6-1,1 0-3 1,20 0 2 0,22 0 1 0,34 6 2-3,34 0 0 3,37-4 0 1,31 3 1-4,16-5 1 3,0 6 0 0,53 3 6 1,57 11-10-1,34 2-7-2,-1 0 4 4,-28 0 0 0,-34-4 3-4,-40-6 1-2,-18-4-1 3,-19-6 2 1,-4 1-6 0,0-3 0-1,0 5-11 2,-40 2-22 1,-28-2 23-1,-19-5 9-5,-11 0 2 1,-2 0-6 4,-1 0-58-1,-6-12-60-3,70 7-82 7,13 5-123-3</inkml:trace>
    </iact:actionData>
  </iact:action>
  <iact:action type="add" startTime="28536">
    <iact:property name="dataType"/>
    <iact:actionData xml:id="d8">
      <inkml:trace xmlns:inkml="http://www.w3.org/2003/InkML" xml:id="stk8" contextRef="#ctx0" brushRef="#br0">7400 11682 340 0,'0'0'170'6,"0"0"-49"0,0 0 21 2,0 0-38 0,0 0-26 1,0 0-5-4,0 0-8 3,16-13-29 0,-16 13-2 0,-13 0 12 1,-10-7 6-4,0 1-16 3,-3 2 15 0,1-3-17-2,-2-1 0 2,-5-4-2 0,-3 2-3 0,-1-5-9-2,-9 2-10 2,4 1 4 0,-2 5-3 0,2-3 5 0,-2 3 3-2,-2 0 9 2,-2 5-11 3,1-2-1-5,-5 4 3 1,-7 0 1 0,-1 0-5 5,-1 0 1-6,-5 0-6-1,0 4-1 2,4 0 5 0,-1 3-7-1,5-5 2 3,2-2-1-1,1 0-2 0,1 0-2-2,3 3 2 7,0-3 1-8,3 0-7 3,7 3 11-4,-4 4-7 3,4 0 3 2,-1 6 2 2,0 2 2-4,-1 2 0-2,5 0-4 2,0 2-1 3,1 4-2-6,4 3 3 4,-4 0-2 1,3 0 4-2,-6 5-4-2,8 3 10 6,1 6-6-3,2-4-1 0,2-1-4-4,0 3-1 5,3-4 1-2,-2 3-4 4,2 2 5-6,6-2-4 1,-2-1 5 1,1 0-2 5,7-2-1-5,2 5 5-3,-3-2-4 5,5 3 3-3,3 2-6 1,0 0 4 0,-5 0-5 3,6 0 5-3,-1 0-3-2,1 0 0 6,-3 5-1-3,3 0 2 5,3-3-2-13,0 1 1 6,0-6 3 3,0-2 0 3,0-3 2-6,0 0-3-2,0-1 9 4,9 0-4 4,5 4-2-8,2-3-2 3,4-3 0 1,7 3 5-1,-1 0-10-2,1 2 0 4,2 1 0-1,-1-7 0 0,-1 2 0-3,4-2 0 6,-1-2 0-4,6 3 0 4,-4-1 0-8,0 2 0 4,7 0 0 1,-8-5 0 1,-1 1 0 0,6-4 0-3,-2-2 0 0,2 0 0 2,5-2 0-3,-1-3 0 5,1 3 0-2,2-3 0 0,1-2 0-4,2 2 0 8,0 0 0-6,5 1 0 1,3-4 0-1,-3-1 0 2,9 2 0 0,0-5 0 0,-2-1 0-3,1-1 0 5,2 2 0-4,-1-3 0 5,-4-1 0-4,1 0 0 1,-5-1 0-3,0-5 0 3,5 0 0-2,3 0 0 4,3 0 0 0,-2-2 0-5,2-20 0-1,-6 1 0 5,-3-2 0-1,-8 5 0 3,-8 1 0-5,2-6 0 1,-4 3 0-2,4-4 0 4,-3-6 0-3,-3-1 0 4,3-7 0-3,-3-2 0 1,2-5 0-3,-3-3 0 3,-2-5 0 0,5-4 0 2,-6-5 0-3,-2-2 0-2,-2-6 0 4,-6-3 0-3,1-9 0 0,-3-7 0 5,-6-10 0-4,-3-7 0 0,-2-2 0-2,-4-1 0 4,-3 3 0-1,0 5 0 0,-3 4 0-3,-27 5 0 6,-8 7 0-3,-14 9 0-1,-5 16-7-3,-7 13-5 7,-4 16-5-4,-7 17-13-1,-3 14-20 1,-5 0-24 2,-3 13-74 1,1 32-58-5,59-18-105 0,8 4-521 6</inkml:trace>
    </iact:actionData>
  </iact:action>
  <iact:action type="add" startTime="31282">
    <iact:property name="dataType" value="strokeEraser"/>
    <iact:actionData xml:id="d9">
      <inkml:trace xmlns:inkml="http://www.w3.org/2003/InkML" xml:id="stk9" contextRef="#ctx0" brushRef="#br1">13995 17923 26 0,'0'0'0'5</inkml:trace>
    </iact:actionData>
  </iact:action>
  <iact:action type="remove" startTime="31544">
    <iact:property name="style" value="instant"/>
    <iact:actionData xml:id="d10" ref="#d8"/>
  </iact:action>
  <iact:action type="add" startTime="31477">
    <iact:property name="dataType" value="strokeEraser"/>
    <iact:actionData xml:id="d11">
      <inkml:trace xmlns:inkml="http://www.w3.org/2003/InkML" xml:id="stk10" contextRef="#ctx0" brushRef="#br1">13995 17923 681 0,'-56'99'202'6,"59"-101"-46"1,1 2-16 1,0 0-46 0,-4 0-35 0,0 0-33-2,0 0-22 2,3 0-4 0,6 15-65 4,-6 2-202-10,0 4-552 5</inkml:trace>
    </iact:actionData>
  </iact:action>
  <iact:action type="add" startTime="34244">
    <iact:property name="dataType"/>
    <iact:actionData xml:id="d12">
      <inkml:trace xmlns:inkml="http://www.w3.org/2003/InkML" xml:id="stk11" contextRef="#ctx0" brushRef="#br2">7434 11480 342 0,'0'0'351'8,"0"0"-195"-4,0 0 9 4,0 0-50 0,0 0-40 1,0 0 15-4,0 0 2 3,42-28-4 0,-42 25-18-2,0 3 7 2,0 0-19 0,0 0-10 0,0-7-21-2,0 0-6 3,-16-8 3-3,-23 2 41 4,-5-2-36-5,2 4-3 3,0 0 6 0,-1 2-12 0,2 1 2 0,-1 3-6-2,-2 0-5 4,7 5-3 1,-2-4 0-8,-2 4-1 5,-7 0-3-2,-1 0-4 3,-3 0 0-2,-5 0 0-1,-2 4 0 2,-1 9 0 1,-1-2 0-4,5-3 0 4,1 0 0-1,-2 1 0 1,1-3 0-4,4 3 0 8,-1 2 0-7,0 3 0-1,1-1 0 1,-2 7 0 4,3-3 0-3,0 0 0 0,5 3 0 0,4-6 0 1,4-1 0 0,5-1 0-1,5-2 0-2,-1-1 0 4,2 2 0 1,-1 1 0-2,2 0 0-2,3-4 0 0,-3 4 0 1,3-5 0 2,3 6 0-3,-5 0 0 4,2 1 0-1,0 6 0-2,-4 2 0-3,3 1 0 4,1 3 0-1,-1-4 0 4,1 3 0-3,6-3 0-3,-6 1 0 1,7-1 0 6,3 3 0-5,-2 4 0-2,2 4 0 1,0 1 0 3,1 0 0-3,1 3 0 3,2 0 0-2,-2 4 0 1,6 4 0-3,2 5 0 4,-2 1 0-1,2 0 0 0,3 0 0-2,0-4 0 1,0 7 0 1,0-4 0 1,0-1 0-2,0-2 0 2,0-2 0-1,3 2 0 0,12-1 0-3,6 1 0 1,-4-2 0 5,2-5 0-4,1 1 0-2,-2 0 0 5,-2 4 0-4,-3-1 0 4,0 0 0-6,0-4 0 4,-9-5 0 0,6-8 0 9,-4-5 0-16,3 2 0 6,2-5 0 2,1 0 0-4,4 3 0 1,9 1 0 1,4 3 0 2,-2-4 0-2,8 1 0-2,-3-1 0 4,7-3 0-1,-1 1 0 0,2-3 0-3,4 0 0 4,2 0 0-1,11-4 0 1,1 5 0-5,10-6 0 4,-10 1 0 1,1-4 0-1,-8-4 0-2,-5-2 0 4,-5 2 0 0,2 2 0-6,8-4 0 3,-5-1 0 0,8-2 0 0,3 0 0 2,-1 0 0-4,-4 0 0 6,5 0 0-4,-5 0 0 2,2 0 0-6,1 0 0 9,1-2 0-7,1-8 0 4,2 0 0-2,-2-2 0 3,-1-1 0-3,-1-7 0-2,-2 3 0 3,-1-6 0-2,-6 1 0 2,-2-4 0 0,-1-4 0 0,1-4 0-2,-4-6 0 1,5-5 0 2,-7 1 0-3,-3 0 0 4,-1 9 0-3,-6 1 0 2,1 1 0-5,0-4 0 7,3-5 0-6,0-4 0 4,2-6 0-4,-3-8 0 5,-4-1 0-2,1-3 0-3,-8-7 0 2,-1-8 0 3,-6 4 0-3,-1-2 0 0,-4 6 0 0,0 2 0 0,-8-5 0 0,0 2 0 2,0-8 0-3,0 2 0 4,-10-3 0-2,-21-1 0 2,-8 1 0-7,-5 7 0 6,-3 5 0-3,-3 12 0 3,7 7 0-4,-1 7 0 3,7 7 0 3,3 10 0-5,7 13 0-1,1 7-39 5,-5 6-76-1,1 0-71-1,17 24-122-5,3 16-188 5</inkml:trace>
    </iact:actionData>
  </iact:action>
  <iact:action type="add" startTime="36682">
    <iact:property name="dataType"/>
    <iact:actionData xml:id="d13">
      <inkml:trace xmlns:inkml="http://www.w3.org/2003/InkML" xml:id="stk12" contextRef="#ctx0" brushRef="#br2">5629 13490 702 0,'0'0'141'4,"0"0"-40"4,0 0 2 0,0 0-51-2,0 0-6 2,0 0-2 0,0 0-7 0,-67 133-2-2,54-110 10 3,0 1 5-2,-3 3 5 1,2 4-10 0,-4 3-19-2,2 5 2 2,3 0-12 0,2 3-3-2,-2 3 0 2,1 0 5 0,8 6 1 0,1 8 2 1,3 1 10-3,0-3-3 4,0 0 4-4,0-4-12 0,0-4 6 2,19-1-8 4,5-1 1 0,8 7-10-10,0-3 3 6,7 1 2-4,-1-1-3 5,-2-6 7-4,2 2-9 2,1 5 4 5,-3-3-7-7,2 5 5 0,-8-7-6 3,-4 1-1 1,1-8 1-1,-10 1-3 0,0-11 3 0,-4-3 3-1,0 4-2 0,-2-3-4-2,-1 2 4 4,-6-3-6-1,-1-5 4-1,0-5-3 4,-3-6 0-4,4-2 0-1,-4-7-1 0,0-2 0 0,5 0 1 2,-5 0 0 1,0 0 0-2,0 0-1 0,0 0 0 0,0 0-2 1,0 0-4 1,0 0 1-4,0 0 1 3,0 0-6 0,-32-7 1 2,-19-17 9-3,-3 3 0-1,-2-8 0 4,-1 4-1-1,1 2-1-2,5 1-2-3,2-1 3 4,14 7-2 1,2 6 1-5,17 3-2 4,8 4 2 1,4 3 4-1,4 0-2-3,0 0 1 3,0 0 1 1,0 0 3-2,0 0 0-1,0 0 3 2,32 23-7 0,16 13 2 1,-3-10-2-3,8 4 7 2,-2-4-5 0,-5-4 2-1,-2-2 1 2,-1-7-3 1,-2 1 8-4,-8 3-2 1,4-11 0-3,-8 1 0 5,-8 1 9-1,-11-8-8 0,6 0 2-3,-3 0-11 3,8-9-1 1,-1-25-5-1,-5-5 5-4,-2-5-1 6,-6 3-1-2,-3-4 2 0,-4-3-5-3,2-5 5 3,1 0-14 1,-3 1-16-1,0 13-38-2,0 14-36 4,0 5-42-4,0 18-11 3,4 2-58-5,5 0-131 4</inkml:trace>
    </iact:actionData>
  </iact:action>
  <iact:action type="add" startTime="38149">
    <iact:property name="dataType"/>
    <iact:actionData xml:id="d14">
      <inkml:trace xmlns:inkml="http://www.w3.org/2003/InkML" xml:id="stk13" contextRef="#ctx0" brushRef="#br2">9907 15161 222 0,'0'0'228'7,"0"0"-140"2,0 0 30-2,0 0-23-1,0 0 17 2,0 0-7 0,0 0-23 0,-90 23-11-2,46-21-5 2,-4 1-14 0,-4-3-2 0,-4 0-13-2,-2 0 12 2,0 0 2 0,-2 0-21 0,-1 0 8-2,-4-3-14 2,-2-11-4 0,-4 0 0 2,2 4 4-4,-2 3-2 1,4 7 8 2,-1 0 1-2,7 0-7-1,-1 0-2 2,-5 0-7 4,3 0-3-4,3 0 7-2,2 0 3 1,2 3-2 2,4 8-1-4,-1 1-4 0,1-7-7 5,2 1 0-4,-3-4-4 3,3-2 3-4,5 0-5 3,3 0 3 0,2 0-5 0,-1 0 4 2,-2-8-2-1,2 3 3-3,-2-7 3 1,-3 5-3-3,-1 3 1 4,5 1-3 0,-4 3 7-1,7-5-9 3,-1 5 10-2,-2 0-3-2,-1 0 1 1,1 0 0 1,-1 0 5 0,-5 5-4-2,4 2 0 2,-7 0 0-3,1 5-8 4,-2-4 7-1,2 1-7 0,4-4 0-2,7-1-1 2,-2 0 1 1,8-1 0-2,3 0-1-1,-1-3 1 2,3 3-1 0,0 1 0 1,-2-4 0-4,-1 2-2 3,-2-2 3 0,-4 0-3 0,-1 3 1-2,-11-1 0 4,0 4-1-4,-4 0 3 3,-2 2-5-5,-5 1 6 5,4 2-3-1,4 0 0 0,2 0 2-3,4-3-2 4,0 4 1 0,5-4-1-2,1 3 2-1,6 1 0 2,-1 1-1 4,4 4-1-5,5-4 1-2,-10 0 0 1,2 4 1 1,-4-3-3 2,-1-6 1-4,6 1 0 5,1-1 0-4,0-3 1 4,2 5-3-5,4-3 4 3,1 3-1 0,-2 0-1-1,-1 4 2-1,2-6-2 3,3 4-2-1,0-4 1 0,-2 1 2-3,4 1-1 4,0 3 2 0,-1 1-4 0,4 2 4-2,2 1 1-1,5 2-2 0,-4 4-1 3,3 4 2-3,2 5 2 4,3 2-1-4,4 2-3 1,4 7 0-1,0 2 0 3,0 2 0 0,0 9 0-2,0-7 0 4,0 3 0-2,13 6 0-5,-3-2 0 2,3-1 0-1,-8 6 0 3,6-1 0 1,-2-4 0-1,-3 1 0 0,-1-3 0 1,0-5 0-1,-2 8 0-1,-2-7 0-3,-1 2 0 5,0-3 0 0,0-1 0-3,0-3 0 0,0 4 0 1,0-8 0 2,0 8 0-1,0-10 0-2,0 3 0 2,0-3 0 1,0 8 0-2,0-4 0-2,0 1 0 4,0 2 0-1,0-11 0 0,0 3 0 1,0 1 0-2,0 3 0 2,0 2 0-3,0 0 0-2,-1-5 0 7,-7 4 0-6,3 1 0 6,-1-4 0-8,-1 1 0 6,1-3 0-1,-1-6 0 0,5 0 0 0,-1-2 0-1,0-13 0 1,3 3 0-1,0-5 0-2,0-6 0 3,0 12 0 1,0-10 0-2,0 9 0-1,0-1 0 3,0 4 0 0,0-1 0 2,0 1 0-5,0-9 0 0,0-4 0 0,0-10 0 1,0 7 0-1,0-7 0 2,0 0 0 0,0 0 0 0,0 0 0-2,0 0 0 2,0 0 0 1,15 8 0-1,14 4 0-2,7-1 0 1,3 3 0 1,2-1 0 1,2 5 0-1,2-5 0 2,3 5 0-5,-3-4 0 2,0-3 0-2,-2-2 0 5,4 1 0-4,6-3 0 4,4 1 0-5,4-3 0 3,3 7 0 0,-1-2 0 0,-3-3 0-2,-4 6 0 1,-8-4 0 3,4 2 0-3,2-5 0-2,-3 2 0 4,10 2 0-2,4-2 0 2,10-8 0-1,2 0 0 0,6 0 0-1,-9 0 0 3,-1 4 0-6,-1-4 0 3,-4 5 0 1,0-1 0 0,0 0 0-2,0-4 0 2,0 0 0 4,0 0 0-1,2 0 0-10,5 0 0 5,-2 0 0 3,6 0 0-2,-2 0 0 0,3 0 0 1,-6 0 0-1,6 0 0 0,-4 0 0 0,3 0 0 1,6 0 0 0,-8 0 0 0,4 0 0-2,-1 0 0 3,4 0 0-2,0 0 0 1,3 0 0-3,0 0 0 3,-3 0 0 0,-8 0 0 0,-1 0 0-1,-10 0 0 0,-1 0 0 3,-8 0 0-3,-8 0 0 0,-3 0 0 2,-6 0 0-3,-1 0 0 2,6 0 0-3,-2 0 0 3,4 0 0 1,-5 0 0 0,2 0 0-5,5 0 0 4,-12 0 0 0,2 0 0 0,-8 0 0-2,-4 0 0 2,3 0 0 0,-4 0 0 1,1 0 0-1,-7 0 0-2,-5 2 0 3,-1-2 0-3,2 0 0 0,-1 0 0 2,11 0 0 0,-8 0 0 1,-2 0 0-4,1 0 0 4,-5 0 0-2,-6 0 0 2,5 0 0-3,-3 0 0 1,0-19 0 1,5-19 0 0,-8-1 0-2,7-8 0 2,-10-5 0 0,8 3 0 1,-6-8 0-1,1-4 0-2,5 1 0 3,-2-7 0-2,6 4 0-2,1 2 0 6,-1 3 0-3,-1 1 0-1,-8 1 0-2,4 6 0 3,-8 1 0 2,3 4 0-1,-3 0 0-6,1 4 0 5,8-15 0-1,-5-13 0 2,8-1 0-4,-1-11 0 4,2-8 0-1,-3 1 0 0,3 1 0-2,1 3 0 2,-3 2 0 1,8 9 0-3,-2 5 0 1,-1-1 0 1,-8 9 0 0,5 2 0 0,0-3 0-2,-3 4 0 1,-3-12 0 2,2 2 0-1,-9 0 0-3,0-7 0 5,0-2 0-4,0 4 0 3,0 1 0-3,0 4 0 1,0 8 0 2,0 5 0-1,0 12 0-1,0 7 0 0,0-2 0 2,0 3 0-2,0-4 0-2,0 4 0 4,0 4 0-2,-3 6 0 2,-3 1 0-4,3 9 0 4,2 6 0-2,1 1 0 2,-3 7 0-4,0-2 0 4,-4-4 0-2,-3-3 0 0,-2-1 0 1,0 1 0-1,-4 0 0 1,-4-2 0 0,3 5 0-1,-2-2 0 0,-6 3 0 3,-1 5 0-4,-1-6 0 0,-4 3 0 3,-1 0 0-2,-4 3 0 2,-5 0 0-3,-4 0 0 2,-10 0 0-1,-1 0 0 2,-9 6 0-4,4 0 0 5,-10-6 0-1,1 0 0-2,-1 0 0 2,-1 0 0-4,8 0 0 1,4 0 0 3,7 0 0-3,5 0 0 1,2-6 0 3,8 6 0-3,2 0 0-2,2 0 0 4,7 0 0-2,-5 0 0 2,1 17 0-1,2 2-50 1,22-10-190-2,7-3-146-1</inkml:trace>
    </iact:actionData>
  </iact:action>
  <iact:action type="add" startTime="44363">
    <iact:property name="dataType"/>
    <iact:actionData xml:id="d15">
      <inkml:trace xmlns:inkml="http://www.w3.org/2003/InkML" xml:id="stk14" contextRef="#ctx0" brushRef="#br3">9666 14822 229 0,'0'0'409'5,"0"0"-237"1,0 0-6 3,0 0-70-2,0 0-20 2,0 0 29-4,0 0-3 4,16-148-4-2,-36 133-8 1,-5-5-5-2,0 4-17 2,-2 1-1 0,-5 3-7 0,-6 4 5-2,-1-1-17 4,4 7-11-5,-2-2-6 4,-3-1-4-3,0 2-11 2,1 0-16 0,-6-1 0 0,8 0 0 0,-2 4 0 0,2 0 0-1,-2 0 0 2,-9 0 0-4,1 0 0 3,1 11 0 3,-2-3 0 0,2 5 0-9,2 0 0 5,1-2 0 0,2 2 0 3,5-1 0-3,3 0 0-1,-2 2 0 1,1-3 0 1,0 11 0-2,-4-2 0 4,0 8 0-2,5 3 0-1,1-2 0-2,7 1 0 3,1-5 0 0,2 4 0 2,0-7 0-4,-1 6 0 0,1-3 0 2,-1 0 0 2,3 2 0-4,-3-5 0-1,5 0 0 5,-2 5 0-2,1-6 0 0,5 2 0-4,-1 2 0 8,2-6 0-6,0 2 0-2,0-4 0 5,0-2 0-1,6 6 0 1,-3-1 0-3,-1 1 0 2,3-1 0-1,-1 3 0 2,3-6 0-5,-2 1 0 5,3-1 0-2,-2 6 0 2,1-3 0-3,-1 5 0 3,7 1 0 1,-3-4 0-4,3 3 0-1,0-3 0 3,0 1 0 1,0 6 0-2,0 2 0-1,0 2 0 4,0 7 0-4,13-3 0 2,0 1 0-3,3 5 0 4,6-1 0 2,1 3 0-5,10-1 0 0,4 5 0 0,3-4 0 2,2 2 0 0,3 1 0-2,7 3 0 6,-4 3 0-4,6-5 0-2,-11-4 0-1,-2-2 0 3,-5-17 0 2,-6-2 0-4,-1-7 0-1,3-2 0 4,9-2 0 0,14-1 0-2,10-5 0-1,5 3 0 2,-6 3 0 0,-1-1 0 3,-6 2 0-4,-11-1 0-1,-5 0 0 0,-1-6 0 2,1-1 0-3,4-2 0 6,0-4 0-1,10 0 0-7,0 0 0 3,-1 0 0 5,-2 0 0-4,0 0 0 0,5-13 0-2,-1-6 0 3,1-6 0 1,-2-12 0 1,10-13 0-4,-4-12 0 3,3-18 0-2,-1-1 0-1,-3-4 0-1,-6-6 0 3,-4 1 0 1,-9-3 0 1,-6-3 0-2,-11 0 0-2,-6-1 0 0,-15-1 0 2,-3 4 0-2,-16 5 0 4,-42 4 0-3,-25 7 0 1,-5 4 0-4,-8 1 0 4,-3 6 0 1,9 0 0 1,9 8 0-4,12 7 0 3,18 16 0-4,18 8 0 4,9-1-66-5,22 4-143 7,2 25-77-3,0 0-112-1</inkml:trace>
    </iact:actionData>
  </iact:action>
  <iact:action type="add" startTime="46020">
    <iact:property name="dataType"/>
    <iact:actionData xml:id="d16">
      <inkml:trace xmlns:inkml="http://www.w3.org/2003/InkML" xml:id="stk15" contextRef="#ctx0" brushRef="#br3">14087 15108 456 0,'0'0'106'3,"0"0"88"6,0 0-36-1,0 0-39 0,0 0-31-2,0 0-23 2,0 0-21 0,41-21-14 0,-62 13 40-1,-15 3-22 1,-12-2 9 0,-4 2-10-1,-3 3-11-1,-10-1-15 2,7 0 0 0,0 3 5 0,-2 0-10-2,4 0 9 2,6 0-10 0,6 0 9 5,3 0-9-12,-1 0-1 8,4 0-4-2,2 6 3 3,6 0-3-6,-4 5-2 8,11-4 0-5,-2 5-3 0,2 0 7-2,3 2-2 3,0-3 3 1,-1 4-2-2,-3 4 1 1,3 0 0-2,1 5 4 3,3 3 1 5,-7 2-2-13,7 1 3 8,3 2-11-1,-5-4 2-1,6 2-2-4,0 4 4 7,1 0 2-3,0 3-4 3,5-2 2-6,-3-1-3 5,0 3 0-2,6-4-6 5,-8 4 4-8,11-3-3 3,-5 0 2 3,1-1-1-5,5 3 4 0,0-4-1 3,0 7-2 1,0 0 6-2,0 2-3 0,8 3 0 1,8 6-3 4,-2-8 2 0,1 2-7-11,1-4 0 5,-1-3 0 1,6-5 0 4,-2-8 0-8,8 1 0 6,6 7 0-1,5-7 0 0,6 6 0-2,3-1 0 2,3 2 0 0,1-4 0-2,1-6 0 0,4-2 0 3,5-3 0 1,0-3 0-3,3-3 0 0,-2-9 0-1,-5-2 0 4,4 0 0-2,5 0 0-5,-1-22 0 7,8-15 0-3,-1-13 0 3,-4-15 0-6,-4-5 0 5,0-6 0-1,-15 1 0-1,-4-6 0 0,-10-1 0-1,-13-11 0 4,-16 0 0-4,-6 1 0 1,0-1 0 0,-26 5 0 2,-18 9 0-1,-13 6 0-2,-6 15 0 3,-14 9 0 4,-13 17-52-8,-10 6-37 1,-9 13-41 0,-4 3-79 1,78 10-61 1,6 0-245-3</inkml:trace>
    </iact:actionData>
  </iact:action>
  <iact:action type="add" startTime="47762">
    <iact:property name="dataType"/>
    <iact:actionData xml:id="d17">
      <inkml:trace xmlns:inkml="http://www.w3.org/2003/InkML" xml:id="stk16" contextRef="#ctx0" brushRef="#br3">10075 14647 667 0,'0'0'207'3,"0"0"-6"4,0 0-18 1,0 0-72 0,0 0-27-2,0 0-11 2,0 0-27 0,49-68-12 0,-49 66-10-2,0 2 7 2,0 0 7 0,-30 5 10 0,-30 40 40-2,-27 22-30 2,-7 14-3 0,-22 16-2 0,-16 12-7 0,-17 21-46-1,-19 16 0 3,-21 19 0-4,-1 6 0 1,-1-4 0 0,17-16 0 2,20-26 0-2,28-16 0-1,28-19 0 2,22-27 0-1,28-19 0 5,25-19 0-5,15-20 0-1,8-5 0-1,0 0 0 5,0 0 0-4,0 0 0 0,0 0 0 2,0 0 0 0,23-5 0 0,-4-7 0 3,-5-1 0 3,2 1 0-13,0-13-57 3,1-6-143 3,-11 18-117 1,-4-4-177 0</inkml:trace>
    </iact:actionData>
  </iact:action>
  <iact:action type="add" startTime="48384">
    <iact:property name="dataType"/>
    <iact:actionData xml:id="d18">
      <inkml:trace xmlns:inkml="http://www.w3.org/2003/InkML" xml:id="stk17" contextRef="#ctx0" brushRef="#br3">8237 14282 845 0,'0'0'211'3,"0"0"42"3,0 0-56 3,0 0-58-1,0 0-24 0,195 222-17-2,-122-108-17 2,20 26-11 0,14 18-32 0,18 10-38-2,15-2 0 3,9 6 0-1,9 3 0 0,-4-10 0 6,-13-16 0-14,-17-28 0 8,-29-27 0 0,-32-33 0-3,-19-19 0 7,-18-20 0-7,-16-10 0 4,-10-7 0-5,0-5 0 4,0 6 0 0,0-6-52 0,0 0-171-2,0 0-117 2,-7 0-185 1</inkml:trace>
    </iact:actionData>
  </iact:action>
  <iact:action type="add" startTime="49104">
    <iact:property name="dataType"/>
    <iact:actionData xml:id="d19">
      <inkml:trace xmlns:inkml="http://www.w3.org/2003/InkML" xml:id="stk18" contextRef="#ctx0" brushRef="#br3">14822 15017 711 0,'0'0'145'4,"0"0"35"1,0 0-14 4,0 0-63-1,0 0-15 0,0 0 13-2,-244 167-12 2,108-70 2 0,-18 22-15 0,-17 19-12-2,-7 15 4 2,4 0-19 0,15-4-9 0,21-12-10-2,26-16-9 2,20-22-4 0,28-32-9 2,16-21-8-4,23-21 0 1,14-18 0 3,11-7 0-4,0 0 0-1,0 0-12 3,0 0-33 0,-3 3-24 1,3-3-30-4,-6 0-60 4,2-18-76-1,4-6-6 2,0-6-308-3</inkml:trace>
    </iact:actionData>
  </iact:action>
  <iact:action type="add" startTime="49567">
    <iact:property name="dataType"/>
    <iact:actionData xml:id="d20">
      <inkml:trace xmlns:inkml="http://www.w3.org/2003/InkML" xml:id="stk19" contextRef="#ctx0" brushRef="#br3">12978 14793 647 0,'0'0'223'5,"0"0"-11"3,0 0-80-2,0 0-8 2,0 0 19 0,202 239-22 0,-105-123-5 0,20 17-20-2,16 15-5 2,5 3-13 0,0-8-24 0,-18-10-44-2,-13-17-10 3,-30-14 0-3,-20-26 0 3,-21-22 0-2,-20-14 0 0,-12-30 0 2,-4-3 0-2,0-7-22-1,0-12-106 2,0-50-33 0,0-31 1 0,0 36-75-2,0 13-114 2</inkml:trace>
    </iact:actionData>
  </iact:action>
  <iact:action type="add" startTime="59672">
    <iact:property name="dataType"/>
    <iact:actionData xml:id="d21">
      <inkml:trace xmlns:inkml="http://www.w3.org/2003/InkML" xml:id="stk20" contextRef="#ctx0" brushRef="#br2">23789 18089 589 0,'0'0'251'5,"0"0"-23"3,0 0-61 1,0 0-35-3,0 0-7 2,0 0-24 0,55 158-14-2,-49-116-8 2,-4 8-13 0,-2 2-16 0,0-3-4 1,0-4-21-4,0-2 0 3,0-13-18 0,3-4 9 0,-3-15-5-2,0-8-1 2,0 2-1 0,2-5-3-2,-2 0-1 2,3 0 0 0,5 0-4 1,4 0-1-2,8 0 6-1,9 0-6 2,6 0 0 0,1 0 0 0,5 0 0-2,2 0 0 2,7 0 0 2,-4 0 0-3,5 0 0-1,-5 0 0 2,2 0 0 0,9 0 0-1,6 0 0-1,7 0 0 3,4 0 0-2,0 0 0 0,3 0 0 3,-4 0 0 0,-6 0 0-1,1 0 0-5,2 0 0 1,1 0 0 3,6 0 0 0,5 0 0-2,0 0 0 7,-3 0 0-2,4 0 0-10,-5 0 0 6,3 0 0-2,0 7 0 3,8-2 0 1,1 0 0-2,7 3 0 0,-3-2 0 1,2 0 0 0,-5-1 0-2,-7-5 0 8,-10 6 0-10,-7-6 0 3,-1 4 0 0,-2 0 0-1,6 2 0 2,-1-6 0 0,0 0 0 0,3 7 0-2,2-7 0 3,1 5 0-2,-2-3 0 1,1 4 0-2,-5 5 0 2,-8-5 0 0,6 0 0 0,0 2 0-2,1-3 0 1,4 7 0 2,-1-9 0-3,3 2 0 8,9 1 0-10,-2 0 0 4,9-1 0 1,1-5 0-6,5 2 0 4,-2-2 0 2,0 0 0-1,-8 0 0-2,-5 0 0 3,-7 0 0-2,3 0 0 2,-1 0 0-4,1 0 0 3,0 0 0 0,-6 0 0 0,-1 0 0-2,-2-2 0 2,-4-3 0 0,5 5 0 4,-2-6 0-8,1 6 0 5,2-6 0 1,1 6 0-6,-2 0 0 0,-6 0 0 5,5 0 0-2,-6 0 0 2,9 0 0-3,6 0 0 3,0 0 0-2,2 0 0 3,-8 0 0-6,-5 0 0 5,-7 0 0-2,-2 0 0 1,-8 6 0-2,-9-6 0 2,-9 6 0 0,-11-6 0-3,-7 5 0 5,-8-5 0-2,2 0 0-1,-3 0 0 1,-4 0 0-1,3 0 0 0,-3 0 0 0,0-11 0 2,0-34 0-3,0-17 0 3,0-24 0-2,0-8 0-1,0-7 0 2,0-6 0 0,0 6 0-1,9 2 0 2,4 24 0-3,-7 19 0 1,-1 16 0 1,0 12-38-2,2 8-107 5,6-10-114-1,-3 28-69 4,6 2-344-14</inkml:trace>
    </iact:actionData>
  </iact:action>
  <iact:action type="add" startTime="61167">
    <iact:property name="dataType"/>
    <iact:actionData xml:id="d22">
      <inkml:trace xmlns:inkml="http://www.w3.org/2003/InkML" xml:id="stk21" contextRef="#ctx0" brushRef="#br2">30620 15972 654 0,'0'0'222'3,"0"0"-36"5,0 0-47 0,77 170-50-2,-54-92 5 2,2 12-16 0,0 7-11 0,2-3 5 0,-2-8-1-3,1-12-5 5,0-11-7-3,-7-10-18-1,-2-11-15 2,-7-10-10 0,-1-25-3 0,-5-7 6-2,-4 0-9 2,9 0-7 0,11-5-1 0,20-41-1-2,9-19 0 2,12-26 0 0,5-28 0 4,11-21-1-10,4-25 1 7,9-13 1-1,-3-10-2 0,0 8 0 1,-3 10 0-4,-7 24 0 4,-13 21-2-2,-11 26 2 0,-9 18 1 0,-8 19-1 1,-13 23 1 0,-10 18-3-2,-5 14 3 3,-8 7-3-1,0 0 1 1,0 42-1-5,-39 34-3 5,-18 24 5-1,-11 19 0-1,-9 10 1-1,-4 6 2 3,-12 11-2-2,-1 6 1 2,0 5 0-3,-2 4 3 1,8 4-1 2,5-10 4-2,2-9-3 0,8-23-3 0,15-22 6 7,8-15-7-11,5-13 1 5,14-17 0 0,7-14 0-4,11-17-2 4,8-20 0-1,1-5 0 6,1 0-3-9,-1 0 0 5,-4-17 1-3,-5-33 1 0,-7-20 1 2,1-26 0 0,-5-2 0-2,0-3 1 2,-9 8-1 0,-8 1 1-1,-5 10-1-1,0 11 0 2,-2 14 0 1,12 16-1-2,8 15 0 0,12 12 1 1,3 9-1-1,10 5 0 1,3 0 1-1,0 0 3 1,0 0-1-1,0 0 5 2,29 25-7-3,10 12 1 4,9 6-1 0,-4 3-1-4,-1 8 1 1,-5 5 0-2,-6 9 0 4,-3-3 1-2,3 7 1-2,-5 10 1 6,2-9 8-5,-4 0 8 2,-2-6 4-3,-4-12-7 4,-6-11-16-2,-2-11 0 2,-5-9 0-3,1-14 0 2,-4-1 0-1,-1-9 0 1,1 0 0-2,2 0 0 5,6 0 0-3,9-31 0 0,12-31 0 0,8-26 0-1,5-21 0-1,10-10 0 0,1-17 0 2,6-16 0-2,2 3 0 2,4 0 0 1,1 5 0-3,2 10 0 2,6 4 0 0,0-5 0-1,0 9 0 0,-3 8 0 2,-10 17 0-3,-8 22 0 3,-15 23 0-4,-9 19 0 5,-15 18 0-1,-7 13 0-3,-8 6 0 3,-2 0 0-5,0 0 0 5,0 0 0-2,0 0 0-1,0 0 0 2,0 0 0 0,0 0 0 0,0 0 0-2,0 0 0 2,0 3 0 1,0 2 0-2,0 7 0-1,0 2 0 4,0 3 0-3,-12 2 0 1,3-2 0-2,-2 0 0 1,-5 1 0 2,3-8 0-2,-2 2 0 0,-1-2 0 0,-1 2 0 2,1 0 0-1,0 1 0-3,-4 12 0 4,-8 18 0-1,-8 24 0 0,-5 23 0-3,-2 22 0 4,-11 14 0-1,-5 5 0 0,-2-5 0-3,-7 0 0 6,-5-5 0-3,2 0 0 0,-1 0 0-2,6-5 0 0,4-8 0 1,11-9 0 2,8-18 0-3,7-11 0 5,8-14 0-3,9-13 0-1,6-12 0-3,6-23 0 4,3 4 0 0,-2-7 0-1,-1-5 0-1,-1 2 0 3,0 1 0 0,3-3 0 1,-2 0 0-6,1-3 0 4,-7-46 0-1,-1-28 0 1,-5-18 0 0,-1-14 0-2,2-7 0 1,-1-2 0 1,-1 0 0-1,3 6 0 0,4 10 0 2,2 14 0-1,7 19 0-2,4 7 0 2,0 17 0 0,0 14 0 0,0 6 0-3,0 5 0 7,0 10 0-3,0 10 0-4,0 0 0 0,0 0 0 2,0 0 0 1,0 0 0 0,0 0 0-2,0 0 0 2,0 0 0 0,0 0 0 0,0 0 0 0,0 0 0-2,0 0 0 3,0 0 0-2,0 0 0-1,0 0 0 2,0 25 0 2,0 25 0-1,0 12 0-1,-6 9 0 0,6 4 0-4,0 3 0 5,0 6 0-4,0 1 0 4,3-3 0-2,15-12 0 3,-2-8 0-4,-2-6 0 0,2-17 0 1,-3 3 0 3,-1-10 0-1,1-2 0-6,-3-5 0 6,-1-5 0-1,1-8 0-2,-7-7 0 2,1-2 0-1,-1-3 0 1,-3 0 0-2,0 0 0 2,0 0 0 0,0 0 0 0,0 0-57-2,0 0-60 3,0 0-78-2,0 0-74 2,0 0-63-4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5T23:45:48.3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</inkml:definitions>
  <iact:action type="add" startTime="3904">
    <iact:property name="dataType"/>
    <iact:actionData xml:id="d0">
      <inkml:trace xmlns:inkml="http://www.w3.org/2003/InkML" xml:id="stk0" contextRef="#ctx0" brushRef="#br0">12233 2327 284 0,'0'0'432'6,"0"0"-240"2,0 0-28-2,0 0-46 3,0 0-33-1,0 0 5 0,0 0-1-2,23-7-27 3,-23 7 4-3,0 0-5 2,0 0-3-1,0 0-12 0,-20 0 1 2,-16 7-3-1,-8 3-16-3,-4 2 3 4,-4-1 4-1,-9-2-10 0,3-1-2-3,-4-1 3 6,-2 3-10-1,3-5 9 2,-2 7-25-11,0-4 0 5,4 4 0 1,-1-4 0 1,4 1 0-2,4-1 0 5,-2 1 0-3,3-4 0-2,6 1 0-1,0-4 0 5,5 2 0-1,-2-4 0-3,10 1 0 1,-6 5 0 2,6-2 0-1,2 1 0-3,-3-3 0 3,5 1 0-1,-1 4 0 1,9-2 0 5,-5 0 0-9,2-2 0 3,3 3 0-2,-7-1 0 3,10 1 0-2,-6-4 0 4,7 2 0-2,-1-3 0-1,4 3 0 1,2-4 0-2,3 0 0 1,0 0 0-1,4 0 0 2,-5 0 0 0,8 0 0 1,1 0 0-2,0 0 0-1,0 0 0 2,-3 0 0 0,3 3 0 0,0-3 0-2,0 0 0 2,0 0 0 0,0 0 0 0,0 0 0-2,0 3 0 4,-7 4 0 1,4 12 0-6,0 9 0 2,0 10 0-1,3 8 0 1,0 5 0-1,0 1 0 2,0 3 0 0,0-6 0 1,0 3 0-2,3 0 0 0,0 5 0 0,4 2 0 1,-1 0 0-2,-5 0 0 2,8-2 0 0,-5-5 0 0,7 2 0 0,-6-5 0-2,6 6 0 4,-10-1 0-2,-1-7 0-1,0-8 0-1,0-6 0 1,0-6 0 5,0-8 0-6,0-8 0-1,0-5 0 3,0-1 0 0,0 1 0-2,0-4 0 1,0 2 0 1,0-3 0 0,0 9 0 0,0 1 0-1,0 0 0 0,9 1 0 1,-4-7 0 0,-3-5 0-1,-2 0 0 2,0 0 0-1,0 0 0-1,0 0 0-1,0 0 0 1,0 0 0 1,3 0 0 0,-3 0 0-1,8 0 0 0,-3 3 0 3,5 0 0-7,-7-3 0 6,4 0 0-1,0 0 0 0,14 2 0 1,-2-2 0-4,-2 0 0 4,6 0 0-1,-3 0 0-1,6 0 0-1,5 0 0 4,5 0 0-2,2 0 0 0,10 0 0-3,7 0 0 2,10-10 0 1,7 1 0 0,8 1 0-1,1 2 0 1,-1-1 0 0,-9-3 0 0,-11 3 0-2,-5-3 0 1,-9 0 0 2,6-2 0-4,-7 0 0 4,3 2 0-2,0 0 0 1,-8 3 0 0,4 1 0-1,-6 2 0 3,-2 4 0-2,3 0 0-3,-12-1 0 2,1-3 0 0,1 1 0 1,-4-2 0 1,-5 2 0-4,-4 1 0 6,-6 2 0-4,-3 0 0 2,-4 0 0-4,-3 0 0 2,0 0 0 0,0 0 0-1,0 0 0 3,0 0 0-2,0-3 0 1,0 3 0 0,0-4 0-2,0 2 0 4,0-23 0-3,0-25 0 0,0-19 0-1,0-20 0 3,-10-7 0-1,-4-2 0-1,-5-11 0-1,-4 0 0 6,2 10 0-4,-2 5 0-1,4 10 0-4,0 9 0 6,3 2 0-2,-1-4 0 2,-6 2 0-3,5-4 0 2,0 5 0-1,0 12 0 2,12 18 0-4,-4 22 0 4,6 11-44 0,-2 11-66-2,6 0-83 0,0 0-93-1,0 13-333 2</inkml:trace>
    </iact:actionData>
  </iact:action>
  <iact:action type="add" startTime="9498">
    <iact:property name="dataType"/>
    <iact:actionData xml:id="d1">
      <inkml:trace xmlns:inkml="http://www.w3.org/2003/InkML" xml:id="stk1" contextRef="#ctx0" brushRef="#br1">23855 2079 715 0,'0'0'202'3,"0"0"-138"5,0 0 36 1,0 0-45-2,0 0-22-1,0 0 7 2,0 0 31-1,-107-17 25 1,78 17-33-1,-1 0 3 1,-7 0-8 0,-8 0 0 0,-4 0 3-2,-7 4-23 2,-8 3 10 0,3 5-10 0,-6-4-5-3,6 1-15 4,-2-4 5 1,0 1-3-4,5-4 6 1,2 5-7 0,-4-2 3 2,0 1 3-2,3 2-11-1,0-2 7 2,7-1-11 4,-1 1 0-5,5 0-10-3,2-1 0 3,-2 0 0 4,2-2 0-3,-6-3 0-5,-4 0 0 7,-10 3 0-5,-5-3 0 6,2 0 0-7,-7 0 0 5,10 0 0 2,0 4 0-4,3-4 0 1,-5 0 0-4,1 0 0 3,-11 0 0 1,-1 0 0-1,-2 0 0 1,2 0 0 2,0 0 0-3,3 0 0 0,3 0 0 0,-4 0 0-1,2 0 0 3,-2 0 0-4,1 0 0 5,-3 0 0-3,0 0 0 2,6 0 0-5,-6-7 0 5,6-1 0-1,-1 3 0 0,4-1 0-3,-2 3 0 3,6 3 0 1,-5 0 0-1,1 0 0-3,-5 0 0 3,-1 0 0 2,-5 0 0-2,-3 0 0 0,6 5 0-1,-4-1 0-2,3-4 0 3,0 0 0-3,5 3 0 6,-1-3 0-5,7 5 0 3,-7 0 0-4,5 3 0 4,-6 4 0 2,-10 3 0-5,0-2 0 3,-5 0 0-5,5 2 0 5,0-3 0-2,0-4 0-2,3 1 0 3,-4-6 0 0,2-3 0 0,-1 0 0-2,0 0 0 2,7 0 0 4,0 0 0-5,9 0 0-3,4 0 0 4,5 0 0-1,5 0 0 2,11 0 0-5,-1 0 0 6,-2 0 0-2,5 0 0 0,2 0 0-3,-9 0 0 3,5 0 0 1,-7 0 0-1,3 0 0-3,3 0 0 3,-2 0 0 1,2 0 0-1,1 0 0-3,-1 0 0 4,4 0 0 1,-1 0 0-1,2 0 0-1,-2 0 0-5,5 0 0 5,-9 0 0 0,-7-7 0-3,1 2 0 3,-5 0 0 3,-5-2 0-3,0 5 0-1,0 2 0-3,-1-3 0 5,-5 3 0-2,3 0 0-1,1-3 0 2,-1 1 0 4,3-1 0-4,1 1 0-3,0-6 0 2,0 6 0-1,2 2 0 5,-1 0 0-7,-5 0 0 5,-8 0 0-3,-5 0 0 2,-2 0 0-2,3 0 0 3,-1 0 0-3,0-5 0 3,-4-1 0-2,-3-3 0 0,0 1 0 2,-8-9 0-2,-2-5 0-1,3-3 0 3,7-6 0 0,7 6 0-1,1-1 0-1,3 6 0-1,12 4 0 1,10 4 0 2,18 7 0-4,7 5 0 5,5 0 0-5,1 0 0 6,3 0 0-7,-2 0 0 4,3 0 0 3,-2 0 0-4,8 8 0 0,-7 3 0-1,5-5 0 2,4 2 0 0,-4-1 0-3,8-5 0 3,-4 0 0 0,5 3 0 0,2-4 0-2,1 2 0 2,-4-3 0 0,4 0 0 0,0 0 0-2,0 0 0 3,0 9 0-1,0 5 0 0,0 8 0-3,0 4 0 3,0 5 0 0,0-1 0 1,0 1 0-3,0 5 0 1,0-2 0 2,0 6 0 0,0 0 0 0,0-1 0-3,0 3 0 3,0-3 0-4,0 0 0 0,0 1 0 3,0-1 0 3,0 6 0-3,0 11 0-3,0 6 0 2,0 7 0 0,0 10 0 2,0 3 0-4,5-3 0 3,-2-3 0 3,-3-6 0-2,0-11 0-5,0-5 0 2,0-7 0 3,0-3 0-1,0 0 0 3,0 4 0-4,0 3 0-4,0 13 0 6,0 3 0-5,0 6 0 5,0 4 0 2,-3-12 0-2,3-4 0-6,0-9 0 5,0-12 0-1,0-9 0 2,0-3 0-4,0-8 0 3,0-6 0 3,0 3 0-3,0-4 0-2,0 2 0 0,0-4 0 2,0 0 0-1,0-5 0-1,8 0 0 2,-1-1 0 0,5-2 0 1,-4 6 0-3,-2 2 0 1,4-1 0 2,-1 7 0 1,-5-2 0-4,3-1 0 1,-4-6 0-1,-3-1 0 2,6-2 0-2,-6-5 0 2,0 0 0 1,0 0 0-1,3 0 0 0,-2 0 0-1,-1 0 0 1,11 0 0 0,2 2 0-3,6 4 0 2,10-4 0 1,0 7 0 1,7-1 0-4,-1 1 0 3,1 2 0 0,4-2 0 0,4-1 0-2,5-2 0 4,5 3 0-4,1-4 0 4,1 0 0-6,4-5 0 4,4 0 0 0,-4 0 0 0,10 0 0-2,0 0 0 3,-5 0 0-1,0 0 0-1,-10 0 0 0,5 0 0 0,0 0 0 3,6 0 0-2,2 0 0-3,4 8 0 4,8 2 0-3,1-3 0 2,0 3 0-2,-4-1 0 4,-3-5 0-4,-4 5 0 4,-7-1 0-6,1 1 0 4,0 1 0 3,3 7 0-6,-3 1 0 1,-1-1 0 2,0 0 0 1,-3-3 0 0,6-6 0-4,2-3 0 4,0-2 0-2,-7-3 0 0,-2 0 0 1,-2 0 0 0,-9 0 0-2,-8 0 0 3,-1 0 0-4,-1 0 0 5,10 0 0-3,0 0 0 1,0 0 0-3,8 0 0 3,1-8 0 1,6-7 0-1,-2-2 0-3,3 4 0 3,1-1 0 4,2 6 0-6,-6-1 0 1,6-1 0-2,-11 5 0 3,2 0 0 1,-1-3 0-4,-1 2 0 3,8-2 0 3,0-1 0-3,10 1 0-4,0 3 0 4,2 1 0 0,8 4 0-1,2 0 0 0,5 0 0 1,2 0 0-1,-2 6 0 3,-4 5 0-4,-3 0 0 0,-8-5 0 6,-8-6 0-7,-7 0 0 0,-12 0 0 3,-5 0 0 3,-5 0 0-4,-5 0 0-1,7 0 0 1,0 0 0 0,-1 0 0 1,5 0 0-2,-4 0 0 4,-1 0 0-4,-6 0 0 3,3 0 0-4,3 0 0 3,3-3 0 2,3-2 0-2,5 5 0-2,3-3 0 0,-4 3 0 3,7 0 0 1,0 0 0-5,-4 0 0 2,4 0 0 0,-2 0 0 1,1 0 0-2,1-6 0 3,2 3 0-2,2-2 0 3,-1 2 0-6,-1 1 0 6,-1-4 0-4,-1 2 0 3,-2-1 0-4,4-1 0 3,8 4 0 3,2-2 0-3,12 4 0-3,6 0 0 1,8 0 0 2,5 0 0 1,-3 0 0-3,-4 4 0 1,-9-2 0 2,-5-2 0 1,-6 0 0-6,-5 0 0 3,-7 0 0 4,3 0 0-3,-5 0 0-5,-1-11 0 7,1 0 0-4,-6 0 0 4,-1 0 0-6,-6-1 0 4,-5 1 0 1,2-3 0-2,-5 0 0-1,3 3 0 2,-5-1 0 5,4 5 0-7,4-3 0-1,5-1 0 2,-1 5 0 0,9 1 0 1,-1 5 0-2,1-2 0 2,-4 2 0 2,-6 0 0 0,0 0 0-7,3 0 0 5,0 0 0-1,7 0 0 1,2 0 0-2,2 0 0 2,6 2 0 0,-6 6 0 0,0 4 0-2,-5-7 0 2,-4 2 0 1,-1-5 0 0,0 1 0-3,-2-1 0 2,-4 1 0-1,4 0 0 0,-1 1 0-1,7-2 0 3,0 1 0-2,8-1 0 4,1 1 0-5,-6 2 0 0,-2-1 0 1,-2 1 0 3,-5 1 0-5,-1-4 0 2,-8 3 0 1,-8 2 0 1,-11-7 0-4,-4 3 0 3,-11-3 0 2,-2 0 0-2,-4 0 0-3,4 0 0 2,1 0 0 1,-5 0 0 0,1 0 0-2,-1 0 0 2,0 0 0 1,3 0 0 1,7 0 0-6,3-6 0 5,5-22 0-2,-2-12 0 3,-2-7 0-4,-1-12 0-1,-1-8 0 3,-11-9 0 1,-1-1 0-3,0 1 0 1,0 0 0 5,0-2 0-6,0-3 0 0,0-5 0 1,0 4 0 1,0-6 0 0,0 7 0-2,3 2 0 3,2 1 0-3,-5-2 0 2,0 2 0-2,0 0 0 3,0-1 0 0,0 0 0-2,0 3 0 1,0-3 0-3,0 2 0 3,0 2 0 0,0 5 0-1,0 11 0 1,-5 6 0 3,5 11 0-6,0 6 0 0,-3 1 0 3,2 1 0 0,-6 1 0 0,-2-1 0 0,0-1 0 2,2-11 0-5,-9-2 0 3,4 0 0-3,-4 1 0 4,3 7 0-2,6 13 0 2,4 10 0-4,2 4 0 3,1 11 0 0,0 2 0 0,-5 0 0-2,1 0 0 2,4 0 0 0,-3 0 0 0,2 0 0-1,-14 0 0 1,-12 0 0 2,-14 0 0-3,-15 0 0-2,-13 0 0 2,-10 7 0 4,-18 5 0-3,-12 1 0-5,-3-4 0 6,8 6 0-2,7-7 0 2,4 7 0-4,16 7 0 3,6 6 0 0,-3 8 0 0,3 5-67-1,-8-5-166 0,58-26-97 3,13 7-231-2</inkml:trace>
    </iact:actionData>
  </iact:action>
  <iact:action type="add" startTime="15259">
    <iact:property name="dataType"/>
    <iact:actionData xml:id="d2">
      <inkml:trace xmlns:inkml="http://www.w3.org/2003/InkML" xml:id="stk2" contextRef="#ctx0" brushRef="#br2">29010 1896 779 0,'0'0'187'2,"0"0"-24"5,0 0-27 2,0 0-57 0,0 0-3-2,0 0-7-1,0 0-6 2,-4 14 11 0,-41-8 32-2,-22 3-16 2,-7-1-32 1,-10-2-7-2,-13-1-9 1,-3-5-8-2,-7 0-7 2,2 0-14 0,1 0-13 4,1 0 0-10,4-5 0 6,-1-4 0 0,8 1 0 0,12-1 0-2,12 1 0 2,8 2 0 1,7 0 0-4,0 1 0 4,8-4 0-2,2 6 0 1,0-2 0 3,2 5 0-5,9 0 0 3,4-2 0-4,7 2 0 1,5 0 0 1,4 0 0 3,8 0 0-2,1 0 0 0,3 0 0 0,0 0 0-3,0 0 0 2,0 7 0-1,0 27 0 3,0 13 0-2,0 5 0 3,0 7 0-6,0 6 0 4,0-1 0 3,0 7 0-3,0 1 0-2,7 4 0-1,-2 3 0 3,3 5 0 1,-2 3 0-3,3 6 0 1,-5 3 0 4,-4-7 0-3,4-1 0-2,-1-1 0 0,0 0 0 1,0 0 0 1,1 3 0-2,-1-3 0 2,0-3 0 0,-1-2 0 1,-2-6 0-4,0-3 0 4,0-5 0-2,0-2 0 2,0 0 0-4,0-1 0 3,0-4 0 3,-2-2 0-4,-8-7 0 1,4-5 0-2,3-13 0 1,-1-13 0 1,1 3 0 1,2-4 0-2,-2 7 0-3,-9 1 0 5,8-6 0-3,-5-5 0 2,8-6 0 1,1-5 0-1,0 1 0-3,0-7 0 3,0 0 0 0,0 0 0-1,0 0 0 2,1 0 0-3,27 0 0 3,-1 0 0-1,4 0 0-1,6 0 0-1,5 0 0 4,3 0 0 0,12 0 0-5,-1 0 0 2,2 0 0-1,8 0 0 3,-8 0 0-4,4 0 0 3,5-7 0 4,2-1 0-5,4-3 0-2,9 1 0 1,-1 0 0 2,1 2 0 0,-3-4 0 1,1 4 0-4,-6-4 0 4,-6 7 0-2,-8-5 0 0,-4 5 0 0,-2 0 0 4,-3-2 0-2,5 6 0-1,1 1 0-4,2-4 0 2,2 4 0 2,0-2 0-2,-5 2 0 3,-6 0 0-2,-5 0 0 3,-6 0 0-6,-13-3 0 6,-9 3 0-3,-4-3 0 1,-8 1 0-3,0 2 0 3,-2 0 0 0,-3 0 0 0,0-5 0-1,2-7 0 0,-2-10 0 4,0-23 0-3,0-19 0-2,0-18 0 1,0-14 0-1,0-17 0 2,0-16 0-2,-13-14 0 2,8-7 0 3,2 2 0-4,3 5 0 0,0 5 0-2,0-3 0 6,0 6 0-4,0-3 0-1,0 16 0 1,3 4 0 1,-3 12 0 1,0 15 0-1,0 9 0-3,0 14 0 2,0 1 0 5,0 7 0-6,0-4 0 1,0 8 0-2,0 3 0 4,0 16 0-4,0 9 0 3,0 11 0 3,0 3 0-3,0 2 0-3,0 2 0 1,0 1 0 4,0 1 0-3,0-1 0 0,0 0 0 0,0 5 0 0,0-5 0 1,0 7 0-1,0-2 0 0,0 4 0 3,0 0 0-1,0 0 0-3,-10 0 0 0,-19 0 0 2,-4 0 0-1,-5 0 0-1,0 0 0 2,5 8 0 3,-6 1 0-2,9 2 0-4,1-2 0 0,8-5 0 6,1 6 0-4,5-2 0 1,1 4 0-3,-5 2 0 2,-1 8-69 1,4 9-110 0,12-17-87-2,-2 6-107 4</inkml:trace>
    </iact:actionData>
  </iact:action>
  <iact:action type="add" startTime="20836">
    <iact:property name="dataType"/>
    <iact:actionData xml:id="d3">
      <inkml:trace xmlns:inkml="http://www.w3.org/2003/InkML" xml:id="stk3" contextRef="#ctx0" brushRef="#br1">11771 18615 419 0,'0'0'239'3,"0"0"-107"4,0 0 17 1,0 0-55 1,0 0-13-3,0 0 9 2,0 0-3 0,0 5-16 0,0-5-19-2,0 0-9 2,0 0-8 0,0 0-10-1,0 0 1 0,0 0-7 1,0-10 24 0,-6-10-28 0,-6-7 23-2,-1-3 5 2,0 6-35 0,0-3 1 0,9-3 1-1,-5-1-5-1,6 1 8 2,3 4 7 0,0-5-12-1,0 6-1 2,0-7 1 0,0 7-1-3,0 1 2 0,0-2-4 6,0 0 4-5,0 1-2 2,0 0 5-6,0-6-12 4,0 6 9 1,0-7-1 1,0 7-3-4,0 0 3 5,0 0-2-3,0-4-5 2,0 2 3-2,0-5-3-2,0 2 0 6,0-1 1-4,0 5 0-3,0 1-2 4,3-6 3 1,6 6-2-1,-5 0 0-2,3 0 0 1,6-11 2 1,-5-2-2 0,8 1 5-2,-3 3-3 3,-2-1 0-1,5-1 3 1,-4 4-5-5,-1 2 2 8,2 0-3-4,-5 6 1-4,5-1 0 2,-3 3 3 5,-4-5-4-3,4-3 4-1,0-7-4-2,-3-2 1 2,6-1 0 2,-3 5-1-2,1-8 4 0,-6 9-3 0,4 6 1 1,0 0-1 0,1 3 3-2,-3 1-3 6,-1-3 1-5,-2 2-2 0,6-4 1-1,1 4 0 0,-3 0 1 2,-1-3 1 0,4-3-3-2,-6-6 3 4,0 7-3-1,2-7 2-3,-1 13-1 0,1-8 0 1,-3 2-1 3,1 2 2-4,-1-1-2 0,2 4 3 6,-6 6-3-6,4-2 2 2,1 2-2-4,0-3 1 5,3 2 2-2,-3-4-1 3,3 3-1-4,-3 2 2 0,0 2-3 2,4-4 3 0,-5 4-2-1,3-2 1 1,-1 2-1 3,1-3 4-5,-1 5-4 0,1-3-1 0,-1 6 0 5,3-10 1-5,-6 7 0 0,2-2 0 3,-5 3-1-3,3 6 1 2,2 3-1-2,-2-7 1 5,-3 4-1-4,1-3 0 1,3 3-2-3,1-1 2 2,-5 3 2 2,3 3-2-2,0 3 0-1,-3 0 1 3,0 0 0 0,0 0 0-3,0 0-1 1,0 0 0 0,0 0-2 2,0 0 2-2,0 0 0-1,0 0 2 3,0 0-1-1,0 0 0 1,0 0 0-3,0 0 0 4,0 0-2-4,0 0 1 2,0 0-1-4,0 0 1 5,0 0 0-1,0 0 0 1,0 0 1-1,0 0-1-4,0 0 2 4,0 0-2 0,0 0 0 0,0 0 0-2,0 0-2 3,0 0-3-2,0 0-29-1,0 32-49 5,0 1-25-3,0 23-106 1,-6-31-97-7,-3 4-458 7</inkml:trace>
    </iact:actionData>
  </iact:action>
  <iact:action type="remove" startTime="23451">
    <iact:property name="style" value="instant"/>
    <iact:actionData xml:id="d4" ref="#d3"/>
  </iact:action>
  <iact:action type="add" startTime="23454">
    <iact:property name="dataType" value="strokeEraser"/>
    <iact:actionData xml:id="d5">
      <inkml:trace xmlns:inkml="http://www.w3.org/2003/InkML" xml:id="stk4" contextRef="#ctx0" brushRef="#br3">18480 22015 690 0,'0'0'198'6,"0"0"-52"2,0 0-30 0,0 0-49-1,0 0-48 1,0 0-14 0,0 0-5 0,45-5-13-2,-45 5-62 2,0 0-257 0</inkml:trace>
    </iact:actionData>
  </iact:action>
  <iact:action type="add" startTime="25988">
    <iact:property name="dataType"/>
    <iact:actionData xml:id="d6">
      <inkml:trace xmlns:inkml="http://www.w3.org/2003/InkML" xml:id="stk5" contextRef="#ctx0" brushRef="#br1">11553 18615 563 0,'0'0'175'2,"0"0"-21"6,0 0-49 0,0 0-55 0,0 0-6-1,0 0 4 1,3-12 9 0,-3-7-1 1,0 8-3-5,0-4-3 4,0-4-18 0,0 2 20 1,0-8-20-4,-3-7 1 4,0-1-10-1,-1 1-10 0,1-3 0-2,3 4-2 2,-3-9-1 0,3 10 8 0,0-6-6-2,0-4 2 2,0 3 0 2,0-5 1-2,0 5-1 1,0 6-5-4,0 6-5 3,0 5 4-1,0 1-8-2,0-2 4 4,0 3 5-2,0 1-7 2,0-2 4-5,0-8-2 10,0 2 7-9,0-2-6 1,0 1 1 0,0-2-3 3,0 0 1-1,0 6-3 0,0-1-1-3,0-3 3 3,0 7-1 0,0-6 0 0,0-1-1 0,0-2 5-2,0 2-5 3,0-1 0 2,0 2-1-5,0-1 0 0,0 3 0 0,0 4 1 2,0 6 1-2,0 1 0 3,0 7-2-2,0-7 1 2,0 4 2-4,0-4-1 3,0-3 2-1,0-2 2 2,0 4-6-3,0-11 1 2,0 0-1 0,0-1 0 1,0 0 3-3,0 0-3 1,0-3 2 3,0 2-2-3,3 4 0-2,0-3 0 3,-3 5-1 0,4 3 2 0,-4 3-2 1,3-9 2-2,0 3 2 1,-1 1-3 2,5 2 2-7,-3 4-2 4,0-2 2 3,1-2 2-3,-2-3-2 1,3 3 0-3,1 2-1 3,-4-9 3 0,1-1-4 0,5 0 4-2,-2-6-3 5,3-3 1-4,0 3-2-1,-1 4 0 1,-2 7 3 0,-2 3-3 1,2 9 5-1,-1-9 4 4,4 2 2-6,0-2-9 4,-4-5 3-4,7-1-4 2,-5-1 1 1,4-2-2 0,-2-2 1-2,0-2 2 2,2 0-2 1,-3 5 1 1,2 1-2-5,4-2 4 2,-7 5-2 0,5-1-1 1,-7 3 1-2,4 6-2 2,2-14 3 3,-6 5-2-3,7-3 1-3,-3 0-2 2,-3-2 3 2,6 3-1-1,-3 4-2-4,1-5 0 4,-4 3 0 0,4-1 0 1,-3 6 1-4,2 6 3 4,-3 2-1-2,-4-3 3 1,3 5-2-1,-2 1 3 0,3-5-3 3,5-2-2-4,-5-2-2 2,3-2 0-2,0 0 1 2,-5 5-1 0,4 4 1-1,-7 3 2 2,-2 5 3-1,0 0-4-1,0 0 2-1,0 0-2 1,0 0-1 1,0-3 0 0,0 3-1-2,0 0 3 2,0 0-2 0,0-4-1 0,0 4 1-1,0 0 0 0,2 0-1 1,-2 0-1 0,0 0 1-2,0 0 0 2,0 0 1 0,0 0 0 1,0 0 2-4,-13 0-2 4,-19 20 6-2,-9 9-6 2,-1 3-1-4,-1 0 2 3,2 5-2 0,8 0 2 0,0-12-2-2,9 0 1 2,4-8 1 0,16-3-2 0,-5-14 1-1,9 0 1 0,0 0-2 1,0 0 1 0,0 0 0-1,0 0 2 1,0 0-1 0,4-5 0 0,21-14-2-1,10-13 2 1,1-1 0-1,9-7-1 1,3-5-1-3,0 0 0 3,1 8 0 0,-6 10 1 1,-9 9 0-2,-11 5 0-1,-9 7-1 2,-3 3 0 0,-9 3 0 0,-2 0 2-2,0 0-1 2,0 0-1 0,0 0 1-1,0 22 1 3,0 23-2-2,0 12 0 0,0 4-3-4,-5-9 6 4,-5 3-6 1,-1-7 3-2,6 0-4-2,-3-1-28 3,7 4-25 0,1-6-48 0,0 4-65-2,0-39-80 2,0 1-180 0</inkml:trace>
    </iact:actionData>
  </iact:action>
  <iact:action type="add" startTime="28506">
    <iact:property name="dataType"/>
    <iact:actionData xml:id="d7">
      <inkml:trace xmlns:inkml="http://www.w3.org/2003/InkML" xml:id="stk6" contextRef="#ctx0" brushRef="#br1">12192 16888 610 0,'0'0'217'4,"0"0"-51"4,0 0-30 0,0 0-52 0,0 0-36-2,0 0-21 2,0 0-4 0,28 170 19 0,-28-86 19-1,0 12-14 1,0-3-7 0,0 2-10 0,0-9-7-2,0-9-6 2,0-9-4 0,0-10-9 0,0-10-2-2,0-18-1 2,0-9-1 0,0-15 2 0,0-6-4-2,0 0-6 2,0 0-41 0,0-17-36 0,16-15-32-2,7 0-26 2,-19 8-86 0,5 11-205 0</inkml:trace>
    </iact:actionData>
  </iact:action>
  <iact:action type="add" startTime="28867">
    <iact:property name="dataType"/>
    <iact:actionData xml:id="d8">
      <inkml:trace xmlns:inkml="http://www.w3.org/2003/InkML" xml:id="stk7" contextRef="#ctx0" brushRef="#br1">12662 17431 678 0,'0'0'122'3,"0"0"17"5,0 0-63 0,0 0-47 0,0 0-1-2,0 0 16 3,-48-5 1-1,19 24 19 0,0 13-7-3,3-2-13 4,9 7 1-2,1-4-10 2,9 4-10-4,2 0-16 3,5-11-4 0,0-13-4 0,0-1 2-1,23-12-3 1,11 0-1 0,2-20 1 0,-6-22-11-3,-3-9 9 4,-9 1-3-2,-9-1 3 1,-6 14-1-1,-3 17-5 1,0 7 3-1,0 9 4 2,0 4 1-3,0 0 2 2,0 12 6 0,0 20 1 1,0-2 3-5,0 4-4 5,0-6-2-2,0-6-4 1,0-5-1-2,0-6-1 3,0-3-1-1,0-2-14-1,9-6-80-1,11 0-59 3,-16 0-105-1,4 0-352 0</inkml:trace>
    </iact:actionData>
  </iact:action>
  <iact:action type="add" startTime="29302">
    <iact:property name="dataType"/>
    <iact:actionData xml:id="d9">
      <inkml:trace xmlns:inkml="http://www.w3.org/2003/InkML" xml:id="stk8" contextRef="#ctx0" brushRef="#br1">12819 17645 555 0,'0'0'236'5,"0"0"-73"2,0 0-44-1,0 0-30 3,0 0-9-2,0 0-9 2,40-133-12-4,-33 103-6 3,6-1-19 0,3 6-12 0,0 5-5-1,-1-2-9 1,8 8 2 0,-6 3-9 1,7 8-1-4,-3 0 0 3,4 3-12-1,1 0-33 1,-1 0-42-2,-8 0-41 3,2 0-61-1,-19 0-174-1,4 0-215-1</inkml:trace>
    </iact:actionData>
  </iact:action>
  <iact:action type="add" startTime="29564">
    <iact:property name="dataType"/>
    <iact:actionData xml:id="d10">
      <inkml:trace xmlns:inkml="http://www.w3.org/2003/InkML" xml:id="stk9" contextRef="#ctx0" brushRef="#br1">13293 17278 324 0,'0'0'256'5,"0"0"-117"5,0 0-26-4,0 0-23 0,0 0-8 2,0 0-9 1,-116 71-9-1,85-41-17-4,5 4-5 8,9-4-4-5,4-2-4 0,13 0-6-2,0-8-4 3,0-6-11 0,5-8-7 1,30-6 1-4,7 0-7 5,-1-17 0-4,-9-17-5 5,-6-3 1-7,-4-1-2 4,-11 1 0 2,-2 1-5-2,-6 4 0-1,-3 19 7-2,0 0 0 2,0 13 4 1,0 0 1-2,0 13 0 1,0 36 5 3,0 20 11-3,-9 20-4 1,3 17-1 1,-2 13 19-3,-1 11 0 1,-7 4-3 2,-4 1-6-2,-4-9 2 0,-10-13-10 1,0-21-3-3,-3-27-9 3,2-29-2 0,0-16-3 0,6-20-8 1,4 0-37-2,10-56-60 1,7-26 11-2,8-12-76 0,0 42-156 2,0 16-444 0</inkml:trace>
    </iact:actionData>
  </iact:action>
  <iact:action type="add" startTime="30121">
    <iact:property name="dataType"/>
    <iact:actionData xml:id="d11">
      <inkml:trace xmlns:inkml="http://www.w3.org/2003/InkML" xml:id="stk10" contextRef="#ctx0" brushRef="#br1">13484 17651 602 0,'0'0'178'4,"0"0"-11"1,0 0-80 5,0 0-60-4,0 0-12 3,141-144-3-4,-141 105-7 3,0 12-4 1,0 0-1-1,-11 9-1-3,-15 9 1 3,0 9 0 1,-1 0 1-2,-2 26 16-1,8 24 20 2,7-1 4 1,8 8 1-1,6-5-3-3,0-11-3 6,0 4 0-5,16-13-12 2,12-5-4-2,8-5-15 4,2-17-4-3,4-1-1 9,-2-4-14-15,4 0-57 6,-31 0-72 0,3-9-229-2</inkml:trace>
    </iact:actionData>
  </iact:action>
  <iact:action type="add" startTime="30720">
    <iact:property name="dataType"/>
    <iact:actionData xml:id="d12">
      <inkml:trace xmlns:inkml="http://www.w3.org/2003/InkML" xml:id="stk11" contextRef="#ctx0" brushRef="#br1">14513 17288 348 0,'0'0'133'4,"0"0"-20"3,0 0 31 3,0 0-38-5,0 0-12 4,0 0-12-3,32-6-19 1,-32 6-25 2,0 0-3 0,0 0-14-5,0 0-9 4,-26 6-4 1,-15 20 7-2,-8 9 6-1,6 0 1 3,5 7 5-1,10-5-1 0,12-5 5-3,9 6-1 4,7 1 3-1,0 3 5-1,0 1-17 2,15-13-11-1,18-5-4-2,8-10-5 10,2-10-1-15,9-5-1 9,-4 0-10-4,-4-30-33-1,-4-2-39 1,-7-10-24 5,-12 9-52-2,-21 15-200-3</inkml:trace>
    </iact:actionData>
  </iact:action>
  <iact:action type="add" startTime="31130">
    <iact:property name="dataType"/>
    <iact:actionData xml:id="d13">
      <inkml:trace xmlns:inkml="http://www.w3.org/2003/InkML" xml:id="stk12" contextRef="#ctx0" brushRef="#br1">14790 16656 482 0,'0'0'105'6,"0"0"58"2,16 163-54-2,-15-82-28 2,7 12-8 1,-4-8-9-2,-1-7-3 0,-2-1-2 1,2-15-14 0,2-8-15 1,-5-7-12-5,2-17-10 4,-2-13-6 0,0-9 0 0,0-8-2-2,6 0 1 2,6 0-1 1,4-10-3-1,4-18-3-2,-4 2 1 2,-4 9 1 0,1 6 4 0,-6 5 0-2,2 6 0 2,-2 0 2 0,6 0-1-2,3 3 1 2,-2 30-2 0,4 9 0 0,-2 15 1-1,0-6-1 0,-5 5 0 1,2-13 0 0,-4-11-1 0,1-6 1 0,-8-15 0 0,0-6-4 0,3-5-30-1,2 0-76 0,-7-16-116 0,2-10-129 0</inkml:trace>
    </iact:actionData>
  </iact:action>
  <iact:action type="add" startTime="31568">
    <iact:property name="dataType"/>
    <iact:actionData xml:id="d14">
      <inkml:trace xmlns:inkml="http://www.w3.org/2003/InkML" xml:id="stk13" contextRef="#ctx0" brushRef="#br1">15445 17201 401 0,'0'0'119'4,"0"0"-75"2,0 0 64 3,0 0 32-4,0 0-14 3,0 0-30 0,-113 17-8 0,90 16-18-1,3 11-19 0,12 1-19 2,8-4-14-2,0-2-15 1,0-1 0-2,5-19-3 2,21-8 0 0,4-11 0 0,1 0-5-1,2-37-1 1,-10-13-3 0,-2-7 5-2,-14 1-2 1,-1 14-3 1,-6 17-6 1,0 11 7-4,0 14 7 3,0 0 1 0,0 9 1 0,0 33-1 0,0 0 5-2,0 7 0 3,0-9 0-2,0 2-2 1,0-8-1-2,0-5-2 2,2-11 0 0,1-3-1 0,-3-9-12-1,5-6-50 1,5 0-73 0,-3-9-196 0,-1-3-134-3</inkml:trace>
    </iact:actionData>
  </iact:action>
  <iact:action type="add" startTime="32001">
    <iact:property name="dataType"/>
    <iact:actionData xml:id="d15">
      <inkml:trace xmlns:inkml="http://www.w3.org/2003/InkML" xml:id="stk14" contextRef="#ctx0" brushRef="#br1">15667 17577 446 0,'0'0'134'6,"0"0"12"1,0 0-11 0,70-181-62 0,-56 141-21 2,2 11-9-2,-3 16-7-1,0 4-6 2,0 9 2 0,2 0 13 0,-1 0-15-1,5 20-18 1,1 14-9-1,-4 8-3 1,-3 8 0-1,-6-7-1 0,-2-4-1 1,-2-8-12 0,-3-18-28-1,0-1-28 1,0-12-53 0,0 0-112 0,0 0-110-2</inkml:trace>
    </iact:actionData>
  </iact:action>
  <iact:action type="add" startTime="32273">
    <iact:property name="dataType"/>
    <iact:actionData xml:id="d16">
      <inkml:trace xmlns:inkml="http://www.w3.org/2003/InkML" xml:id="stk15" contextRef="#ctx0" brushRef="#br1">16121 17221 438 0,'0'0'113'3,"0"0"6"8,0 0-22-6,0 0-60 2,0 0 32 3,0 0 16-3,-50 57-8-1,27-30-8 4,7 8-20-2,5 1-4-2,8-3-10-1,3 9-15 3,0-5-13 0,0-6-6 0,0-11 4-2,10-13-5 4,6-7 2-4,1 0-2 5,9-13-2-4,-1-32-1-1,-5-6-6 0,1-5 4 6,-13 0-1-7,-1 5 4 1,-7 10-2 2,0 9 4 0,0 15-2-1,0 14-1 1,0 3 1-1,0 0 1 2,0 40 1-2,0 27 3-1,0 21 2 1,0 13 3 1,0 22 8-2,0 4 3 4,0 11-3-4,0-12 6 5,0-3 3-5,0-22-5 0,-15-19-11 1,-13-20-7 3,-5-26-2-4,-4-21-1 0,0-15-9 3,3-10-22 1,-2-51-31-4,12-31-14 1,21 35-82-1,3 7-225 5</inkml:trace>
    </iact:actionData>
  </iact:action>
  <iact:action type="add" startTime="32804">
    <iact:property name="dataType"/>
    <iact:actionData xml:id="d17">
      <inkml:trace xmlns:inkml="http://www.w3.org/2003/InkML" xml:id="stk16" contextRef="#ctx0" brushRef="#br1">16477 17451 425 0,'0'0'63'4,"0"0"32"4,0 0-18-1,106-143-50 0,-106 103-22 1,0 10-1 0,0 5-3-2,0 8 0 3,-9 15-1-1,-12 2 1-1,-5 0 20 1,-3 13 54-1,0 18-2 1,0 2-7 0,10 4-1-1,10 4-12 0,9-1 13 1,0 8-8 0,0 3-13-1,25-6-15 2,8-9-8-3,6-5-12 10,-10-17-8-15,3-14-2 8,0 0-1-2,-3-19-50-1,1-32-53 1,-21 14-160-1,4 1-507 2</inkml:trace>
    </iact:actionData>
  </iact:action>
  <iact:action type="add" startTime="34261">
    <iact:property name="dataType"/>
    <iact:actionData xml:id="d18">
      <inkml:trace xmlns:inkml="http://www.w3.org/2003/InkML" xml:id="stk17" contextRef="#ctx0" brushRef="#br1">21614 14840 859 0,'0'0'91'4,"0"0"27"4,0 0-14-2,0 0-21 2,0 0-4 0,0 0 16 0,0 0-35-1,121-74-8 0,-92 61 0 2,-5 2-5-2,2 0 3-1,3 3-3 2,-4-4-9 0,5 5-3 0,-1-3-8-2,5 5-9 2,-2 0 3 0,-3 1-2 0,-6-2-1-2,2-1 5 2,1 4 2 0,-6-2-13 0,6 1-2-2,0 1 0 5,-1 1 3-6,-1-1-2 8,5-5-3-8,-1 2 3 0,1-4-4 2,-6 3-3 3,0 1-4-4,-2 1 0 0,2 3 0 2,-6-2 0 0,6 1 0-2,-2 0 0 2,3 0 0 0,4 1 0 1,-1 0 0-4,1-2 0 4,1 1 0-2,-2 1 0 2,0-2 0-2,0 4 0 2,1-2 0-1,4-1 0-3,-3-3 0 1,-1 2 0 2,9 0 0 2,-7-2 0-4,1 4 0 0,-4-3 0 2,-1 1 0 1,0 1 0-2,2 0 0-1,-1 1 0 2,5 2 0 0,6-5 0 0,-2 2 0-2,-1-3 0 4,-2 0 0-4,4 4 0 4,-4 2 0 0,0 0 0-4,4 0 0 1,0 0 0-2,2 0 0 1,6 0 0 3,-6 0 0-1,9 0 0-1,2 0 0-1,-3 0 0 2,3 0 0 0,0 0 0 0,0 0 0-2,3 0 0 3,-2 0 0-2,-3 0 0 1,1 0 0-2,0 2 0 4,-4 0 0-1,5 2 0 0,-3-2 0-3,3 2 0-3,-2-1 0 6,-5-1 0-1,-2-2 0-2,-5 0 0 6,-1 3 0-5,-3-3 0 0,4 0 0-4,4 0 0 7,1 0 0-2,0 0 0-1,-2 0 0-1,1 0 0 5,1 0 0-4,2 0 0-1,2 0 0 0,-4-5 0 4,0-2 0-4,-7 1 0 3,3 2 0-4,2 1 0 4,1 0 0-2,1-2 0 4,8 1 0-3,2-1 0-2,2-2 0 0,7 3 0 1,1-5 0-1,5 2 0 3,0 2 0-2,3-3 0 1,-5 6 0 1,0-3 0-4,-5 1 0 4,1-2 0 2,-4 4 0-3,-2-1 0-2,-2 1 0 0,0 2 0-1,5 0 0 2,7 0 0 1,4 0 0 0,7 0 0 3,-1 0 0-5,1 0 0 0,-2 0 0 2,-12 0 0-1,-2 0 0-1,-7 0 0 3,-10 0 0-1,-3 0 0 0,-8 0 0-3,-6 0 0 4,1-7 0-2,-7 5 0 2,-5 2 0-4,-1 0 0 5,-3 0 0-4,-7 0 0 2,0-4 0-2,-3 4 0 2,0 0 0 0,0 0 0 0,0 0 0-2,0 0 0 2,0 0 0 0,-32-4 0 1,-16-3 0-4,-11-4 0 3,-5 2 0 1,-3 1 0-2,-4 0 0-1,2 6 0 2,-2 2 0 0,1 0 0 2,2-3 0-4,12-1 0 1,5-2 0 0,12-4 0 4,10 3 0-4,8 2 0-4,10 0 0 6,11 5 0-1,0-3 0-2,0 3 0 2,0-4 0 3,0-3 0-2,27-3 0-4,27 3 0 2,23-4 0-1,5 5 0 3,10 3 0-4,-2 3 0 3,-2 0 0 1,-4 0 0-2,-4 0 0-1,-8 0 0 4,-8 9 0-4,-10 4 0 3,-14 2 0-4,-6-8 0 3,-8 3 0 0,-12-5 0 2,-1-3 0-4,-8-2 0 3,-5 4 0-1,0-4 0-3,0 3 0 3,0 11 0-1,-8 20 0 2,-45 13 0-3,-15 16 0 0,-5-8 0 3,14-13 0-2,9-8 0 4,7-14 0-5,11-6 0 2,7-3 0-3,7-6 0 2,7 2 0 0,4-7 0 2,4 0-132-2,3 0-114 1,0 0-106-2,0 0-593 2</inkml:trace>
    </iact:actionData>
  </iact:action>
  <iact:action type="add" startTime="36598">
    <iact:property name="dataType"/>
    <iact:actionData xml:id="d19">
      <inkml:trace xmlns:inkml="http://www.w3.org/2003/InkML" xml:id="stk18" contextRef="#ctx0" brushRef="#br1">22458 16016 767 0,'0'0'180'6,"0"0"-87"2,0 0 19-2,0 0-51 2,0 0-16 0,0 0-5 1,0 0 9-4,-132-12-8 4,100 15 6-1,0 14-6-1,3 3-3 0,2 4-2 1,6 2 0 0,6-2 0 0,10 0-13-2,5-1-7 2,0-1 2 0,0 3 2 0,31 0-13-2,6 6-6 1,4-1-1 1,-9-3 1 1,-5-2 16-3,-11-6 21 2,-7-2-4 2,-9 4-6-4,0 3-4 0,0-7-20 2,-7 6-3 1,-21-1-1-1,-5-10-1-3,-5 1-1 4,6-13-18-2,8 3-35 1,8-3-43-2,6 0-28 2,10-11-118 1,0-6-66 2,7-3-385-6</inkml:trace>
    </iact:actionData>
  </iact:action>
  <iact:action type="add" startTime="37070">
    <iact:property name="dataType"/>
    <iact:actionData xml:id="d20">
      <inkml:trace xmlns:inkml="http://www.w3.org/2003/InkML" xml:id="stk19" contextRef="#ctx0" brushRef="#br1">22732 16231 89 0,'0'0'676'6,"0"0"-495"3,0 0-32-1,0 0-67-2,0 0-22 2,0 0-8 0,7 119 11 0,-11-107-6-2,1-5-12 2,2-4-12 0,1-3-16 0,0 0-15-1,0 0-2 0,0 0-2 2,0 0-1-2,0-22-15-1,0-27 14 2,1-8 4 0,19-5 0 0,3-2 0-2,1 10 0 2,2 9-1 2,-9 11 2-3,-2 16-2-1,-1 5 3 3,-10 13-2-3,1 0 3 2,-5 0 10-2,3 13 12 2,-3 27-15 1,0 2 0 3,0-3-2-8,0-5 4 4,0-6-7-2,0-13-2 1,0-5-1-1,0-3 0 2,10-2-2 3,9-5-4-2,1 0-4-4,8 0 0 0,8-22 1 3,-3-8-4 0,-5 8 10-2,-5 14 1 4,-10 1 0-4,-6 7 3 2,3 0 1-2,-2 24 0 3,-3 24 10 3,-5 11-8-4,0 5-5-4,0-2-1 2,0-10 0 2,0-15-1 1,0-10-13-2,0-10-15-1,0-12-37 1,0-5-48 1,0 0-23-2,6-11-83 2,4-8-216 1</inkml:trace>
    </iact:actionData>
  </iact:action>
  <iact:action type="add" startTime="37681">
    <iact:property name="dataType"/>
    <iact:actionData xml:id="d21">
      <inkml:trace xmlns:inkml="http://www.w3.org/2003/InkML" xml:id="stk20" contextRef="#ctx0" brushRef="#br1">23531 16091 579 0,'0'0'181'3,"0"0"-11"6,0 0-82-4,0 0-29 3,0 0 14 0,0 0-15 0,-116 39 2-2,88-19-17 2,8 3-15 0,7-1 11 1,8-5-17-3,5-6-1 2,0 1 0 0,0-3-8 0,28-7-13-2,5-2-7 2,-1 0 2 0,0-19-4 0,-4-18-11-2,-8-3-6 2,-7 12 9-1,-6 14-4 2,-7 11 20-3,0 3 1 2,0 0 3 0,0 13 29 0,0 25-12-2,-14 6-19 2,1 0-1 0,5-12-1 0,6-3-6-2,2-9-21 2,0-7-45 2,0-6-63-5,0-7-85 1,7 0-401 2</inkml:trace>
    </iact:actionData>
  </iact:action>
  <iact:action type="add" startTime="38085">
    <iact:property name="dataType"/>
    <iact:actionData xml:id="d22">
      <inkml:trace xmlns:inkml="http://www.w3.org/2003/InkML" xml:id="stk21" contextRef="#ctx0" brushRef="#br1">23852 15464 237 0,'0'0'534'3,"0"0"-335"5,0 0-30 1,0 0-107-2,0 183 13-1,-23-90-13 2,3 4 0 0,4 3-17 1,-4-1-9-4,5-5-17 3,-1-12-7 1,3-13-12-1,0-8-1-3,9-20 0 4,1-13-25-2,3-19-44 2,0-9-38-3,0-13-62 2,7-27-92 0,9 3-136 0</inkml:trace>
    </iact:actionData>
  </iact:action>
  <iact:action type="add" startTime="38340">
    <iact:property name="dataType"/>
    <iact:actionData xml:id="d23">
      <inkml:trace xmlns:inkml="http://www.w3.org/2003/InkML" xml:id="stk22" contextRef="#ctx0" brushRef="#br1">24037 15518 558 0,'0'0'207'5,"0"0"-17"2,4 173-85 0,-22-71-35 0,-5 8-28 2,13-6-5-1,-3-13-17-3,6-16-12 3,5-19-8 1,-2-17-5-2,4-14-37-1,0-20-61 3,0-5-141-2,0 0-122 1</inkml:trace>
    </iact:actionData>
  </iact:action>
  <iact:action type="add" startTime="38837">
    <iact:property name="dataType"/>
    <iact:actionData xml:id="d24">
      <inkml:trace xmlns:inkml="http://www.w3.org/2003/InkML" xml:id="stk23" contextRef="#ctx0" brushRef="#br1">25093 16007 532 0,'0'0'160'1,"0"0"1"7,0 0-37 0,0 0-46 1,0 0 0-4,0 0-7 4,-169 141-11-2,132-97-7 2,10 1 6-3,8-8-18 1,10-3 4 2,6 0-15-1,3-4-1-2,0 5-12 2,19-11-12-1,16-4-5 2,9-8-10-3,-4-12-16 2,-2 0-31 0,2-9-55 0,-8-38-32-2,-27 21-95 2,2-5-205 0</inkml:trace>
    </iact:actionData>
  </iact:action>
  <iact:action type="add" startTime="39179">
    <iact:property name="dataType"/>
    <iact:actionData xml:id="d25">
      <inkml:trace xmlns:inkml="http://www.w3.org/2003/InkML" xml:id="stk24" contextRef="#ctx0" brushRef="#br1">25492 15442 562 0,'0'0'131'6,"0"0"6"3,0 0-40-4,0 0-26 3,0 195 1 1,-16-114-8-2,-1 5-2 0,1 1-13 4,3 2-4-4,1-12-7 0,0-8-5-3,5-13-7 4,0-9-8 1,1-8-6-2,3-22-7-1,3-4-5 3,0-13 0 0,0 0-1-2,0 0-18-2,22-30-7 3,13-9 18 1,1 5-8-1,-1 9 15-3,-6 7 1 5,-6 16 1 0,0 2 1-3,-10 0-1 0,-1 0 2-3,-4 25 0 4,3 12 2 1,-4 12-4-3,-7 0-1 1,3-1 1 2,-3-6-2-2,0-11-1-1,3-19-3 4,-3-7-25-2,4-5-20 2,6 0-65-5,-4-4-123 2,4-14-101-1</inkml:trace>
    </iact:actionData>
  </iact:action>
  <iact:action type="add" startTime="39628">
    <iact:property name="dataType"/>
    <iact:actionData xml:id="d26">
      <inkml:trace xmlns:inkml="http://www.w3.org/2003/InkML" xml:id="stk25" contextRef="#ctx0" brushRef="#br1">26048 16044 497 0,'0'0'92'7,"0"0"78"2,0 0-38-4,0 0-44 3,0 0-15 0,0 0-10 0,-97 104-22-2,94-85-7 2,3 1 1 0,0-7-12 0,0-1 0-2,0-4-7 2,27 1-11 0,-1-9-5 0,6 0-8-2,1-12-8 2,-4-38-14-1,-2-9-2 2,-3 8 9-3,-11 18 10 2,-8 16 12 0,-5 14 1-3,0 3 7 3,0 0 34 0,0 33 6 0,0 21-33 0,0 3-12-2,-5-5 0 2,0-6-2 1,0-16 3-2,5-5-3 0,0-13-2 1,0-12-27 0,0 0-50-3,0 0-101 3,5-15-118 0,7 2-147 1</inkml:trace>
    </iact:actionData>
  </iact:action>
  <iact:action type="add" startTime="40019">
    <iact:property name="dataType"/>
    <iact:actionData xml:id="d27">
      <inkml:trace xmlns:inkml="http://www.w3.org/2003/InkML" xml:id="stk26" contextRef="#ctx0" brushRef="#br1">26250 16332 503 0,'0'0'137'6,"0"0"14"2,0 0-61-2,0 0 9 2,0 0-13 0,85-150-18 1,-70 113-25-1,1 5-10 1,1 7 4-1,-1 5-13-6,-4 13-3 9,-3 0 1-3,7 7-1-3,-5 0 11 4,9 0 25-4,-1 27-16 4,-1 10-33 3,5 1-8-1,-7 1-4-8,-8-7-7 2,0-10-21 1,-7-3-22 2,-1-7-25-1,0-7-36 0,0-5-58 1,0 0-218 0</inkml:trace>
    </iact:actionData>
  </iact:action>
  <iact:action type="add" startTime="40343">
    <iact:property name="dataType"/>
    <iact:actionData xml:id="d28">
      <inkml:trace xmlns:inkml="http://www.w3.org/2003/InkML" xml:id="stk27" contextRef="#ctx0" brushRef="#br1">26872 15950 480 0,'0'0'83'3,"0"0"36"5,0 0-44 0,0 0 6-1,0 0 18 0,0 0-6 1,-64 13-29 1,34 17-15-4,1 6-6 4,7 3-4-2,9 1-23 1,7-6-7-2,6-9 1 2,0-5 3 1,0-8 0-1,16-11-8-2,9-1-5 2,9 0 0-1,-5-21-8-1,0-13-1 2,-5-6-4 1,-8-4-2-1,-5 7 7-1,-5 0 3-1,-6 13 2 3,3 9 2-2,-3 9 2 2,0 6-2-4,0 0 2 4,0 0 1-1,0 6 10 0,0 39 10-2,-9 23-5 2,-1 19 1 0,0 14 4 0,5 5 13-2,-5 7 6 4,2-11-24-2,-5-8-3-3,-6-6-5 3,-6-13-1 1,0-10 1-1,-2-12-8 2,-2-16-1-6,1-18-2 3,-1-6 1 2,2-13-10 1,-5 0-29-6,4-40-37 2,5-25-4 2,10-14-37 1,13 35-93-4,0 7-183 7</inkml:trace>
    </iact:actionData>
  </iact:action>
  <iact:action type="add" startTime="40867">
    <iact:property name="dataType"/>
    <iact:actionData xml:id="d29">
      <inkml:trace xmlns:inkml="http://www.w3.org/2003/InkML" xml:id="stk28" contextRef="#ctx0" brushRef="#br1">26998 16220 494 0,'0'0'92'3,"0"0"64"6,0 0-86-1,165-102-36 0,-129 67 0-2,-8 1-6 2,-8-8-6 0,-4 11-11 0,-6 9-5-2,-10 10-2 2,0 7 0 1,0 5 13-2,0 0-4 3,0 0 15-5,-3 8 13 4,-20 23 7-2,3 5-5-2,3 3-11 2,9 8-7 1,8 3 10 1,0 6-8 0,0 3-15-4,3-9-3 4,19-8-9-1,1-22 0-1,6-14 0 1,6-6-31-2,1-19-69 3,-16-7-90-4,1 0-386 4</inkml:trace>
    </iact:actionData>
  </iact:action>
  <iact:action type="add" startTime="41902">
    <iact:property name="dataType"/>
    <iact:actionData xml:id="d30">
      <inkml:trace xmlns:inkml="http://www.w3.org/2003/InkML" xml:id="stk29" contextRef="#ctx0" brushRef="#br1">27311 16142 614 0,'0'0'113'4,"0"0"39"5,0 0-87-3,0 0-33 2,0 0 0 0,0 0-4 1,0 0 13-4,149-61-11 3,-128 41-7 0,-7 3-10-1,-1-3-10 2,-6-11-3-4,-2-3-1 3,-5 3 0 2,0-3-5-5,0 4-5 2,0 3 0 2,0 9 3-2,-9 6 2 0,-7 12 2 0,-6 0 4 2,-4 0 3 0,-4 17 9-5,-8 15 0 4,2 3 7 0,-3 5-2 0,8-1 2-2,1 3 5 3,4 3 11 0,8 3-9-2,5-11 0 1,9 8 5-2,4-12 13 2,0 10-2 0,0-5-4-1,17-1-1 3,14-3-6-2,1-8-7-1,5 0-15 1,4-11-5-3,-8-6-4 2,-4-3-1 2,-4-6-1-4,-8 0-17 3,-4 0-20 1,0 0-44-2,-8-11-53 1,-5-1-57-2,0-2-196 2</inkml:trace>
    </iact:actionData>
  </iact:action>
  <iact:action type="add" startTime="52772">
    <iact:property name="dataType"/>
    <iact:actionData xml:id="d31">
      <inkml:trace xmlns:inkml="http://www.w3.org/2003/InkML" xml:id="stk30" contextRef="#ctx0" brushRef="#br1">15422 4404 360 0,'0'0'190'6,"0"0"-59"2,0 0 21 0,0 0-29-1,0 0-33 0,0 0-5 1,0 0-15 0,0 0 3-2,46 30-12 2,-41 7 1 1,3 13-9-2,-3 12-10 0,-1 14-12 0,-4 8 1 1,0 12 0 0,0 13-5-1,0 4 1 2,0 0-1 1,0-6 3 3,-7-4-8-12,-13-2 14 5,-7 0-14 1,0-2 3 1,-1-1-3 0,-8-5 2 0,0 0-8-1,-5-1 0 0,-2-1-2 0,-8 3-2 0,-3 11 10 2,-2 1-8-2,-3 5 8 3,-7 1-14-3,-6-3 8 1,-1 7-10-2,1 7 4-1,-4 7 4 3,0 1 2 0,5 0-6 0,-6-12-10-2,-1-9 0 3,-8 0 0-2,-1-5 0 1,-4-4 0-2,-2-7 0 2,-4-4 0 0,3-2 0 1,-4-7 0-4,9 1 0 3,-3-1 0 2,4 11 0-4,4 5 0 0,7 10 0 2,-1 7 0 0,7 2 0 0,-2 2 0-2,7 3 0 2,5-4 0 1,-3 1 0-1,12 0 0-3,-5-8 0 3,5-6 0 0,0-7 0 1,7-6 0-4,4-4 0 3,6 3 0 0,-2 7 0 0,3-5 0-1,1 3 0 0,0-1 0 3,5-2 0-4,-1 4 0 0,6-2 0 2,6 5 0 1,2 0 0-2,-1-7 0-1,0 1 0 2,8-3 0 0,-4 4 0 1,5-2 0-4,-3 3 0 3,-1-3 0 0,6-1 0 1,-3 2 0-4,4-1 0 3,-8 7 0 0,5 0 0 0,3-5 0-2,-5-1 0 2,5-3 0 2,-1-2 0-4,3 1 0 0,2 4 0 2,-5-11 0 1,1-3 0-1,1-13 0-3,-1-6 0 3,1-4 0 0,-7-4 0 1,-2 5 0 2,0-1 0-6,1 4 0 3,2 1 0-2,2-1 0-1,4-1 0 3,0-5 0 1,3 0 0-2,0-2 0 0,-3-5 0 1,-1-2 0 0,1 4 0-1,1 3 0-1,2-10 0 2,0-8 0 1,-2-2 0-1,-1-11 0-3,-3 5 0 3,4-1 0 0,2-6 0 0,0-8 0-2,0-1 0 2,0-8 0 0,0 13 0 2,0 2 0-3,0 7 0 0,0 10 0 0,0-6 0 0,0-2 0 5,0 0 0-7,-3-9 0 0,3-7 0 3,0 1 0 0,0-2 0-2,0-4 0 2,0-2 0 0,0-3 0-2,0 0 0 2,0 3 0 0,0-3 0 2,0 0 0-1,0 0 0-1,0 0 0-1,0 0 0 0,0 0 0-2,0 0 0 1,0 0 0 2,0 0 0 0,0 0 0-1,0 0 0 0,0 0 0 3,-2 0 0-4,2 0 0 3,-5 4 0-3,5-4 0 1,0 0 0 1,0 0 0-2,0 0 0 2,0 0 0 0,-6 10 0 1,-4 12 0-4,-3 4 0 3,3 4 0 0,3-12 0 0,1-5 0-2,2 1 0 2,-1 3 0 0,-3 1 0 2,0 4 0-3,6 0 0 1,-7 7 0-2,7 1 0 1,-1 1 0 0,-4 0 0 0,7 3 0 1,-3 0 0 1,0-1 0-4,1 4 0 4,-3-2 0-2,2-8 0 1,3-5 0-2,-1-10 0 2,-2-2 0 0,3 3 0 0,-3-6 0-2,3 5 0 2,-6-7 0 0,5 1 0 2,1-2 0-4,0-4 0 1,0 0 0 1,0 0 0 0,0 0 0-2,0 0 0 1,0 0 0 1,0 0 0 0,0 0 0-2,0-27 0 2,-19-12 0 0,-9-13 0 4,-1-5 0-8,2 0 0 2,-6 4 0 3,2 5 0-2,1 4 0-1,-1 7 0 4,-5 3 0 1,6 0 0-6,-4 3 0 3,1 4 0-4,2 1 0 5,1-2 0-2,1 3 0-1,4 3 0 2,4 2 0 0,9 5 0 0,-1 6 0-2,7 5 0 2,2 4 0 0,-2 0 0 2,6 0 0-4,0 0 0 3,0 0 0-1,-3 0 0-2,3 0 0 0,0 0 0 1,0 0 0 1,0 0 0 0,0 20 0-1,6 27 0 1,24 12 0 1,9-1 0-2,-1-7 0-2,-5-5 0 3,1-5 0 0,4-4 0 0,-7-3 0-2,1-4 0 2,-3-5 0 0,-1 4 0 1,4-7 0-4,-8 1 0 3,0-4 0 1,0-2 0-1,-1 3 0-3,-4-8 0 4,-4-4 0-2,-4-3 0 2,-6-1 0-3,-2-4 0 1,4 0 0 2,9 0 0-1,14 0 0-3,14-17 0 3,4-15 0 0,-5 4 0 1,-2-3 0-4,-1-2 0 4,-5 2 0-1,-5 0 0 0,-2 5 0-3,-8 4 0 5,-1 8 0-2,-6 3 0 0,-1 0 0-3,1-3 0 3,0 2 0-1,1-5 0 2,15-2 0-2,5-4 0-1,3-5 0 4,0-11-119-4,-1-12-183 0,-32 29-58 2,-1-6-422 1</inkml:trace>
    </iact:actionData>
  </iact:action>
  <iact:action type="add" startTime="58476">
    <iact:property name="dataType"/>
    <iact:actionData xml:id="d32">
      <inkml:trace xmlns:inkml="http://www.w3.org/2003/InkML" xml:id="stk31" contextRef="#ctx0" brushRef="#br1">12849 10247 172 0,'0'0'432'4,"0"0"-284"4,0 0 8 0,0 0-74-2,0 0-37 2,0 0-16 0,0 0-2 0,0 0-1-2,-35 75 0 2,6-56 2 1,6 1 8-2,-4 5-12-1,0 7 10 2,1 1-4 0,2 3 7 0,3 3-10-2,1 1 1 2,4-1 4 0,9 1-4 0,-2-3-2-2,9-7-6 8,0-5-12-11,0-8 1 6,0-8 11-4,9-6-1 5,5-3-17-1,13 0-2-4,0 0-5 1,2-30 1 3,1-19-1-1,-2-18-1-1,-2-17-2 1,-6-17-5 2,-4-10 3-5,-4-3-8 2,-3 7-2-1,-4 19 8 2,-3 18 10 0,1 22-3 0,-3 14 3-2,0 15 0 5,4 6-2-3,-4 10 2-2,0 3 2 0,0 0 5 1,0 16 2 1,0 42 23 0,0 24-29 3,0 11 8-7,0 6 0 4,0-3 7-1,0-7-9-1,-4-10-4 3,-1-12 0-2,0-10-3-1,5-16 0 2,-6-7-2 0,6-11-1 3,0-6-14-4,0-12-18-1,0-2-47 1,0-3-27 1,11 0-21-1,-6 0-99-1,2-5-118 4</inkml:trace>
    </iact:actionData>
  </iact:action>
  <iact:action type="add" startTime="59112">
    <iact:property name="dataType"/>
    <iact:actionData xml:id="d33">
      <inkml:trace xmlns:inkml="http://www.w3.org/2003/InkML" xml:id="stk32" contextRef="#ctx0" brushRef="#br1">13161 10330 394 0,'0'0'188'6,"0"0"-47"2,0 0-6-1,0 0-85 0,0 0 10 2,0 0 5-4,-84 44-17 3,56-15 7 0,-1-1 1 0,9 6-4 0,0 3 6-2,4 2-12 2,11 1-12 0,5-3-20 0,0-7 3-2,0-6-8 2,21-3-4 0,10-10 0-2,4-9-5 3,-4-2 0-1,-4 0-7-1,-1-19 6 2,-4-20-7-3,-6-11 3 2,-7-9-13 0,-2 2-4 0,-7 6-9-3,0 14-15 4,0 12-9-1,0 13-20 0,0 9-53-3,-9 3-70 3,6 0-101 0,-1 0-157 1</inkml:trace>
    </iact:actionData>
  </iact:action>
  <iact:action type="add" startTime="59533">
    <iact:property name="dataType"/>
    <iact:actionData xml:id="d34">
      <inkml:trace xmlns:inkml="http://www.w3.org/2003/InkML" xml:id="stk33" contextRef="#ctx0" brushRef="#br1">13287 10655 280 0,'0'0'269'6,"0"0"-122"2,0 0 36-2,0 0-107 2,0 0 13 0,0 0-15 0,6 47-33 0,-6-47-6 0,4 0-16-1,-4 0 1-1,0-23-19 1,3-25 8 2,1-10-2-2,5-2-4-1,3 2 0 3,1 17-3 3,-6 16 5-2,1 14-3-6,-3 6 4 0,-5 5 0 4,3 0 5 1,4 0 17-2,2 30 22 0,1 12-38-1,0 4-8 2,-3-7-2 1,3-12 1-1,1-6 1-3,-7-11-4 5,9-7 0-3,3-3 0-2,7 0-4 3,7 0-7 0,4-25 2-2,-1-5 4 5,-10 7 0-2,-5 9 5-3,-12 11 0 1,-6 3 5-2,0 0-5 3,0 0 2 0,0 8 14-2,0 31 2 2,0 9-18 1,0 0 0-2,0-5 0 1,0-9 1-1,0-6 0 3,0-6-1-3,0-7-1 0,0-11-10-2,0-1-21 3,0-3-28-1,0 0-43 1,0 0-110-2,0 0-259 5</inkml:trace>
    </iact:actionData>
  </iact:action>
  <iact:action type="add" startTime="60052">
    <iact:property name="dataType"/>
    <iact:actionData xml:id="d35">
      <inkml:trace xmlns:inkml="http://www.w3.org/2003/InkML" xml:id="stk34" contextRef="#ctx0" brushRef="#br1">13819 10586 645 0,'0'0'242'5,"0"0"-99"0,0 0-54 3,0 0-79 0,0 0-10-1,56 146-7 0,-56-137-65 1,0-9-165 0,-10 0-315-1</inkml:trace>
    </iact:actionData>
  </iact:action>
  <iact:action type="add" startTime="60203">
    <iact:property name="dataType"/>
    <iact:actionData xml:id="d36">
      <inkml:trace xmlns:inkml="http://www.w3.org/2003/InkML" xml:id="stk35" contextRef="#ctx0" brushRef="#br1">13790 10228 526 0,'0'0'152'2,"0"0"-32"8,0 0-50-4,0-142-54 3,0 133-13-4,0 7-3 3,0 2-31 0,0 0-38 0,0 0-74-2,0 20-159 2</inkml:trace>
    </iact:actionData>
  </iact:action>
  <iact:action type="add" startTime="60404">
    <iact:property name="dataType"/>
    <iact:actionData xml:id="d37">
      <inkml:trace xmlns:inkml="http://www.w3.org/2003/InkML" xml:id="stk36" contextRef="#ctx0" brushRef="#br1">13977 10746 496 0,'0'0'210'5,"0"0"-46"3,0 0-98-3,0 0-58 3,0 0 20 0,0 0-9 1,85-87 15-4,-76 67-11 3,0 9-1 0,-2 3-9-2,-3 6-8 3,2-2 1-2,-6 4-3 2,3 0 13-3,4 0 7 1,3 11-16 2,3 14-7-2,0-3-5-1,-5 1 2 2,2 1-17 1,0-11-7-2,0 1-26-1,-4-6-37 2,-6-8-80 0,0 0-151 0</inkml:trace>
    </iact:actionData>
  </iact:action>
  <iact:action type="add" startTime="60705">
    <iact:property name="dataType"/>
    <iact:actionData xml:id="d38">
      <inkml:trace xmlns:inkml="http://www.w3.org/2003/InkML" xml:id="stk37" contextRef="#ctx0" brushRef="#br1">14388 10539 445 0,'0'0'106'4,"0"0"20"4,0 0-18-2,0 0-43 2,0 0 6 0,0 0-30-2,-60 47 9 3,52-28-9-2,5 4-12 4,3-6-5-5,0 0-21 1,0-9 4 0,0-6-3 0,24-2-4-1,0 0-6 3,-1-5-1 1,1-23-7-3,-8 7 3 1,-12 6 9-3,2 10 2 2,-6 5 4 1,0 0 5-1,0 7 23 1,0 23-15 2,0 0-16-3,0-2-1-2,0-5 0 2,0-3 0 5,0-5-14-6,0-3-18 0,0-4-18 1,3-8-37 2,11 0-114 1,-8 0-25-5,3-11-63 0</inkml:trace>
    </iact:actionData>
  </iact:action>
  <iact:action type="add" startTime="61063">
    <iact:property name="dataType"/>
    <iact:actionData xml:id="d39">
      <inkml:trace xmlns:inkml="http://www.w3.org/2003/InkML" xml:id="stk38" contextRef="#ctx0" brushRef="#br1">14602 9782 198 0,'0'0'260'5,"0"0"-116"1,0 0 61 4,0 0-53-4,0 0-76 3,0 0-43-4,24 118 27 3,-24-17-12 0,0 10 10 0,0 3-14-2,0-1 8 2,0-12-5 1,0-11-2-1,0-22-34-3,0-12-5 4,0-15-6-1,0-12-2 0,-1-12-25-2,-5-12-45 2,0-5-81 0,6 0-152 0,0-14-360-2</inkml:trace>
    </iact:actionData>
  </iact:action>
  <iact:action type="add" startTime="61333">
    <iact:property name="dataType"/>
    <iact:actionData xml:id="d40">
      <inkml:trace xmlns:inkml="http://www.w3.org/2003/InkML" xml:id="stk39" contextRef="#ctx0" brushRef="#br1">14767 10262 553 0,'0'0'207'5,"0"0"-125"1,0 0 16 2,0 0-51 0,0 0-26 0,-181-11-14-2,133 17-6 4,9-1-2-4,5 5-14 3,11 1-86-4,23-2-140 3,0-2-95 0</inkml:trace>
    </iact:actionData>
  </iact:action>
  <iact:action type="add" startTime="61498">
    <iact:property name="dataType"/>
    <iact:actionData xml:id="d41">
      <inkml:trace xmlns:inkml="http://www.w3.org/2003/InkML" xml:id="stk40" contextRef="#ctx0" brushRef="#br1">14871 10482 559 0,'0'0'159'5,"0"0"-32"4,0 0-59-2,0 0-45-1,0 0-12 3,0 0 0-2,152-98-4 2,-152 87 3-4,-18 11 5 3,-7 0 20 0,-4 5 6 0,9 37 24-1,-1 3 8 0,14-1-24 1,7 4-11 3,0-2-14-6,0-4-5 5,0-3-15-4,28-4-1 0,1-13-3 0,-2-9-28 2,5-10-45 1,-20-3-71-2,-2 0-244-1</inkml:trace>
    </iact:actionData>
  </iact:action>
  <iact:action type="add" startTime="62450">
    <iact:property name="dataType"/>
    <iact:actionData xml:id="d42">
      <inkml:trace xmlns:inkml="http://www.w3.org/2003/InkML" xml:id="stk41" contextRef="#ctx0" brushRef="#br1">14991 10482 430 0,'0'0'113'4,"0"0"11"4,0 0-50 0,0 0-53 0,0 0-9-2,0 0-8 2,9-27-4 0,-9 17 1 0,0 3 4-1,3-2 8 0,-1 3 16 2,0 1 3-1,-2-2 10 0,5 6 1-3,-2-6-10 4,2 2 5-2,3 1 0-1,-1-1-19 4,9 2-15-4,-6-2 7 2,3-3-5 0,0 4 1-2,-4-2-2 2,0 6 1 0,-2 0 1-2,1 0 21 2,3 0-4 1,-7 6-1-1,5 6-15-3,-8-4 1 3,2 1 0 0,-3-1-3 0,0 4-4-2,0 1-2 3,0 7 0-2,0 3 1 1,0 5-1-1,-16 0 1 1,-1-2 4-1,-2 1-4 1,-3-5 8-2,-4-5-8 2,-3-2-1 0,-6-7-1 0,-1-8-1-1,-2 0 0 0,6 0-7 2,3 0-11-2,3 0-27-1,6 0-46 2,16 0-178 0,4 0-355 1</inkml:trace>
    </iact:actionData>
  </iact:action>
  <iact:action type="add" startTime="66629">
    <iact:property name="dataType"/>
    <iact:actionData xml:id="d43">
      <inkml:trace xmlns:inkml="http://www.w3.org/2003/InkML" xml:id="stk42" contextRef="#ctx0" brushRef="#br0">11529 3622 463 0,'0'0'130'4,"0"0"-69"3,0 0-20-1,0 0-19 2,0 0-12 0,0 0-3 0,0 0 4-1,8-56 29 1,-8 56 44-1,3-3 28 2,0 1-8-2,-3-1-26 0,0 3 1 0,0 0-3 1,0 0 4 0,3 0-21-2,-3 0-20 2,0 0-10 0,0 0-13 1,0 0 2-3,0 0 4 1,0 22 14 1,0 23-22 0,0 14 14-2,0 5 5 2,0 4 0 0,4-4 0 3,-1 1-4-6,0-3-4 3,1-2-2 1,5 1-6-3,3-4-6 1,1-2 5 1,7 2-10 0,3-1 25-2,5-3-19 2,5 3-3 0,6-2 4 0,5-1-3 0,6 0 0-3,1-1-5 3,9 4 3 0,3-1-7 0,4 4 10-2,-5 1-8 5,-4-2 1-2,3-1-3 2,-4-7 5-10,-6-1-3 6,4-8 0 2,-3 2 3-3,4-2-4 0,1 4 6 2,2-2-6 0,7-2 8 0,-1 1-6-2,6 1-4 7,9 0 0-5,-2-5 0 2,2 5 0-10,4 2 0 7,5-1 0 1,-4 1 0 0,2 4 0-2,-3-2 0 3,4 0 0-2,0 2 0 4,10-4 0-5,-1-8 0 2,3-7 0-3,0-10 0 3,-3-9 0-2,7-3 0 2,-1-5 0 0,1-3 0 0,-2 0 0-2,-9 0 0 5,2 0 0-4,-6 0 0 1,-5 3 0-3,9 3 0 2,-2-1 0 1,3-2 0 3,5 0 0-3,-2-1 0-3,-6 5 0 1,3 1 0 2,-1 1 0 0,-3 4 0 2,4 2 0 5,6 4 0-14,5 3 0 6,2 4 0-4,0-1 0 5,-1 6 0 0,3 1 0-2,1 2 0 5,-6 4 0-3,4 5 0-1,-4-2 0-1,-3 4 0 0,-6 0 0 2,-10 0 0-3,-4 0 0 5,-10 0 0-3,2-1 0 1,1 10 0 0,-3-3 0-1,6-1 0 0,-6-5 0 3,1-8 0-4,-4-6 0 0,2-6 0 2,-2 0 0 0,-3 1 0-2,-1-4 0 7,-5 4 0-6,-11-7 0-1,-7-2 0-1,-2-2 0 2,-9-2 0 2,5 4 0-1,-3 0 0-3,6 0 0 3,-8-4 0 2,3 0 0 0,7-4 0-5,-3 6 0 2,2 2 0-1,-1 3 0 4,-3-3 0-3,-6-4 0-2,-9-3 0 3,-4-1 0 3,4 1 0-3,-5 1 0-5,5 0 0 9,-4-1 0-7,0-3 0 3,2-1 0-3,-8 1 0 3,3 0 0 0,7-1 0 1,-1 2 0-4,-2 1 0 3,4-1 0 2,-6-2 0-1,-7-3 0-2,2-1 0-2,-3 1 0 3,0 2 0-1,6 3 0-1,3-2 0 3,-3 4 0 2,0-7 0 0,-8-1 0-9,-1 0 0 4,-4-2 0 2,0 0 0-1,0 0 0 0,0 0 0 1,0 0 0 1,0 0 0-2,0 0 0 0,0 0 0-1,0-34 0 3,-11-20 0 1,-30-15 0-6,-16-4 0 7,-2-2 0-5,-6 1 0 0,2 4 0 0,-3 6 0 2,11 10 0 2,0 7-3-1,13 13 3-6,7 8-1 5,13 15 0 2,8 5 1-1,9 2 0-5,5 4 1 3,0 0-1 1,0 0 0 0,0 0 4-1,0 0-4 0,0 0 0 1,0 21 0-2,20 23 0 4,21 17 0-4,14 3 0 4,2-3 0-3,4 4 0 1,5-3 0-1,-5 0 0-1,3-6 0 2,-8-2 0 1,-12-10 0-2,-6-7 0-1,-15-12 0 3,-13-10 0-4,-3-10 0 3,-7-3 0 0,0 4 0 0,-9 5 0-1,-43 2 0 3,-20-5 0-1,-9 2 0-4,1-1 0 2,-8 6 0 0,8 5 0 1,3 1 0 0,9 7 0-2,11 4 0 1,9-2 0 3,6 4 0-3,12-9 0-2,10-8 0 3,4-9 0 0,6-8-126-2,-11-30-137 2,18-4-52 0,3-9-117 0</inkml:trace>
    </iact:actionData>
  </iact:action>
  <iact:action type="add" startTime="69194">
    <iact:property name="dataType"/>
    <iact:actionData xml:id="d44">
      <inkml:trace xmlns:inkml="http://www.w3.org/2003/InkML" xml:id="stk43" contextRef="#ctx0" brushRef="#br0">19830 8081 816 0,'0'0'156'4,"0"0"7"4,0 0-53 0,0 0-18-2,0 0 1 2,0 0-48 1,-19-27-5-1,-33 52 16-2,-5 9-4 1,-6 8-8 1,6 8-2 0,5 6-7 0,1 4-1-2,11-4-6 2,6-3 0 0,10-2-8-2,8 1-6 4,13-5-7-4,3-10-6 3,0 1 2-2,23-12-3 1,20-11 0 0,8-12 0 0,4-3-2-1,-3-16-3-1,1-40-6 3,3-31-1-2,-5-29 4 1,-8-30-10-1,1-30-5 2,-14-15 4-2,-5 2-3-1,-9 26 9 2,-4 39 2 0,-11 43 7 0,2 42 2-3,-3 30 2 4,0 9 0-2,0 57 14 4,0 40-9-8,0 33-2 6,-9 16 5-2,-2 3-4 2,2-2 9-1,5-9-7-3,-2-17-2 3,-2-22 3 2,3-18-7-5,-3-16 0 5,7-12-1-4,-2-18 0 2,-3-10-18 0,6-13-19-3,0-9-53 3,0-3-38 0,23-3-67-2,-9-17-5 3,-1-4-167 0</inkml:trace>
    </iact:actionData>
  </iact:action>
  <iact:action type="add" startTime="69788">
    <iact:property name="dataType"/>
    <iact:actionData xml:id="d45">
      <inkml:trace xmlns:inkml="http://www.w3.org/2003/InkML" xml:id="stk44" contextRef="#ctx0" brushRef="#br0">20318 8128 222 0,'0'0'536'2,"0"0"-401"6,0 0 35 0,0 0-78 0,0 0-11 0,0 0-15-2,-186 133 6 3,154-85-8-2,6 6-23-1,8-3-1 2,14-3-14 0,4-4-3 0,0-10-2-2,13-9-1 2,23-10-20 0,8-13 4 0,-4-2-3-2,-1 0-1 3,-8-17-1-2,-5-22-1 1,-2-11 1-2,-8-4-7 2,-4-5-7 0,-3 9-14 3,-5 4-23-4,-4 16-47-2,0 10-29 5,0 20-85 0,0 0-291-6</inkml:trace>
    </iact:actionData>
  </iact:action>
  <iact:action type="add" startTime="70184">
    <iact:property name="dataType"/>
    <iact:actionData xml:id="d46">
      <inkml:trace xmlns:inkml="http://www.w3.org/2003/InkML" xml:id="stk45" contextRef="#ctx0" brushRef="#br0">20426 8597 434 0,'0'0'334'5,"0"0"-164"2,0 0-60 2,0 0-61-4,0 0-1 5,0 0-18-4,0 0-12 3,13-25 15-4,-2-21 17 3,4-9-18 0,7 1-13 0,-2-6-3-2,3 7-4 2,-4 14-2 1,-5 11 2-2,-11 13-3-1,2 10 3 2,-5 5 9 0,0 0 1 0,0 0-2 0,0 30 8-2,0 14-27 2,0 3-1 0,0-5 1-2,0-12-1 3,0-6 2-2,3-17-1 2,5-7-2-4,10 0 0 3,5 0-3 0,9-31-6 0,4-11 9-1,0 3-1 0,-13 9 2 3,-2 9-1-3,-8 14 1-2,-6 7 3 3,-3 0-2 5,4 0 10-9,-4 13 14 2,3 29-19 2,-4 5-5 1,-3 4 1-2,3-4-2-1,-3-7-1 4,0 1 0-4,0-13-7 4,0-6-21-2,0-10-72-2,0-12-42 2,0 0-109-2</inkml:trace>
    </iact:actionData>
  </iact:action>
  <iact:action type="add" startTime="70680">
    <iact:property name="dataType"/>
    <iact:actionData xml:id="d47">
      <inkml:trace xmlns:inkml="http://www.w3.org/2003/InkML" xml:id="stk46" contextRef="#ctx0" brushRef="#br0">21081 8405 633 0,'0'0'207'5,"0"0"-38"0,0 0-110 3,0 0-39 0,0 0-18 0,14 158-2-2,-14-131-42 2,-10-24-198 1,9-3-474-2</inkml:trace>
    </iact:actionData>
  </iact:action>
  <iact:action type="add" startTime="70844">
    <iact:property name="dataType"/>
    <iact:actionData xml:id="d48">
      <inkml:trace xmlns:inkml="http://www.w3.org/2003/InkML" xml:id="stk47" contextRef="#ctx0" brushRef="#br0">21084 7926 553 0,'0'0'183'4,"4"-150"-15"5,-4 124-105 0,0 15-37-3,0 11-21 1,0 0-5 1,0 0-1 0,0 22-51-2,0-1-193 3,0-3-259-2</inkml:trace>
    </iact:actionData>
  </iact:action>
  <iact:action type="add" startTime="71072">
    <iact:property name="dataType"/>
    <iact:actionData xml:id="d49">
      <inkml:trace xmlns:inkml="http://www.w3.org/2003/InkML" xml:id="stk48" contextRef="#ctx0" brushRef="#br0">21346 8503 457 0,'0'0'166'2,"0"0"42"4,0 0-67 2,0 0-46 0,0 0-9 0,0 0-33-2,28 82-24 4,-15-114-5-4,3-10 36 2,3-5-21-2,2-7-8 2,-2 4-12 0,-1 3-16 0,2 7 2-2,-10 18-4 2,0 10 0 2,0 12 1-4,6 0 2 0,2 3 6 2,5 37 2 0,-3 13-11 0,-4 2 1 0,-6 2-2-2,0-3 0 2,-5-7-2 3,2-10-2-7,-1-8-11 6,4-13-14-4,-1-7-24 2,2-9-18-2,9 0-74 2,-14-9-107 0,2-13-131 0</inkml:trace>
    </iact:actionData>
  </iact:action>
  <iact:action type="add" startTime="71430">
    <iact:property name="dataType"/>
    <iact:actionData xml:id="d50">
      <inkml:trace xmlns:inkml="http://www.w3.org/2003/InkML" xml:id="stk49" contextRef="#ctx0" brushRef="#br0">22068 8308 379 0,'0'0'146'6,"0"0"-22"-2,0 0-8 4,0 0 10 0,0 0-2 0,0 0-25-2,-96 45-33 2,66-15-8 1,2 4-8-2,5-6-9-1,13 3-18 2,4-4-10 0,6-1-8 0,0-3-2 0,9-10-3-2,19-10 2 2,2-3-2 0,8-3-11-2,-5-39-15 3,3-10 11-2,-8 0 4 1,-9 6 1-2,-6 16 3 2,-10 13 5 0,-2 12 2 0,-1 5-2-2,0 0 2 2,0 0 0 1,0 32 0-2,0 20 2-1,-16 7 4 2,12-8-4 1,-4-9-2-1,8-10 0-2,0-13 0 3,0-10-2-2,0-9-16 3,0 0-121-6,8-20-139 4,8-9-121 0</inkml:trace>
    </iact:actionData>
  </iact:action>
  <iact:action type="add" startTime="71873">
    <iact:property name="dataType"/>
    <iact:actionData xml:id="d51">
      <inkml:trace xmlns:inkml="http://www.w3.org/2003/InkML" xml:id="stk50" contextRef="#ctx0" brushRef="#br0">22426 7073 486 0,'0'0'133'3,"0"0"17"6,0 0-25-4,35 228-42 3,-32-105-7 0,0 12-13 0,-3 0 0-2,0 5-9 2,0 1-10 1,0-8-11-2,0-15-8-1,0-23-13 2,-6-19-11 0,-4-22-1 3,5-21-8-7,3-22-21 4,2-11-43 0,0-11-134 1,0-26-95-4,0-5-414 6</inkml:trace>
    </iact:actionData>
  </iact:action>
  <iact:action type="add" startTime="72128">
    <iact:property name="dataType"/>
    <iact:actionData xml:id="d52">
      <inkml:trace xmlns:inkml="http://www.w3.org/2003/InkML" xml:id="stk51" contextRef="#ctx0" brushRef="#br0">22688 7761 620 0,'0'0'125'2,"0"0"51"6,0 0-26 0,0 0-51 0,0 0-48-2,-189-52-31 3,128 52-11-2,6 0-8 1,8 22-1-2,8 6-11 2,12 6-44 0,14 11-58 0,13-32-107-2,0 7-203 2</inkml:trace>
    </iact:actionData>
  </iact:action>
  <iact:action type="add" startTime="72299">
    <iact:property name="dataType"/>
    <iact:actionData xml:id="d53">
      <inkml:trace xmlns:inkml="http://www.w3.org/2003/InkML" xml:id="stk52" contextRef="#ctx0" brushRef="#br0">22607 8234 536 0,'0'0'171'7,"0"0"1"-2,181 31-79 6,-127-54-40-6,0-19-28 8,-5-9-10-9,-8-6-4 2,-11 2-3 1,-10 4-1 4,-15 10 0-4,-5 12-4-2,0 12-3 3,-29 17 1 2,-23 0 8-5,-4 36 20 2,7 32 38 0,3 8-10 3,12-2-4-6,14-5-4 4,10-4-14 0,10-9 12 2,0-5-12-5,7-9-27 3,28-14-8 0,7-11-2 2,12-14 1-4,-1-3-44 0,4-8-71 1,-41-17-61 4,0-2-246-3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6T05:27:25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66">
    <iact:property name="dataType"/>
    <iact:actionData xml:id="d0">
      <inkml:trace xmlns:inkml="http://www.w3.org/2003/InkML" xml:id="stk0" contextRef="#ctx0" brushRef="#br0">17482 2320 427 0,'0'0'134'4,"0"0"-79"3,0 0 73-2,0 0-35 4,0 0-20-1,0 0 9-1,0 0-19 1,-32-123-4 1,-4 106-12-2,-14 9 13 1,-13 5-10-1,-14 3-8 0,-7 0-7 3,-8 8-13-4,2 27-5 0,4 12-3 4,4 14-3-3,7 18 0 11,11 17 3-18,8 13-2 7,15 13 2 2,21 7 4-5,13 6 14 3,7-3-5 3,39-6 5-2,45-5-5-5,40-8 2 5,37-17-7 1,23-24-12 1,11-30-6-7,-14-38-4 5,-22-10-4 2,-21-69 3 3,-28-33 1-13,-26-35-2 7,-37-29 0 1,-40-29-1 2,-14-11 0-5,-80 1-1 4,-37 18-2-1,-21 30-10 0,-14 30-28-3,-5 38-40 2,11 36-54 3,108 59-85-2,13 10-241-2</inkml:trace>
    </iact:actionData>
  </iact:action>
  <iact:action type="add" startTime="10005">
    <iact:property name="dataType"/>
    <iact:actionData xml:id="d1">
      <inkml:trace xmlns:inkml="http://www.w3.org/2003/InkML" xml:id="stk1" contextRef="#ctx0" brushRef="#br0">31639 3746 644 0,'0'0'211'6,"0"0"-26"-1,0 0-39 4,0 0-38-4,0 0-16 5,0 0-17-5,0 0-8 3,95 141-13 0,-27-117 5 0,29 6-21-2,26-3-1 2,28-5-11 2,27-5-23-3,10-9 1 0,-2-5-1 1,-9-3 1 10,-19 0 1-18,-28 0 5 6,-21 0 2 2,-34 0-6 2,-21 0-2-4,-26 0-1 1,-12 0 1 0,-16 0-3 1,0 0-1 0,-3 0-4-3,-68 0 3 4,-44 0 1-1,-49 0 4-1,-17-8 4 0,-4-1 0 0,9 1-3 4,15 5 5-6,21 3-10 3,14 0 3-1,21 0-3-1,18 0 0 3,23 0-2-1,24 8 1-2,21-1-1 4,13-5 2-3,6-2-3-3,9 0-11 7,62 3 14-4,52-1 1 7,31-2-1-13,11 0-1 7,-6 0-9-2,-21 0 9 1,-22 0 2 0,-22 3-2 0,-23 0 3 2,-21 3-2 0,-18-6 1-5,-16 0-1 5,-11 0 0-2,-5 0-4 3,0 0 1-5,-10 0-7 2,-42 0 5 3,-26 0 5-1,-9-9 2-6,-9-8 1 7,11-3-2-2,9 2 1 4,12-1-2-10,19-5-1 4,9 4 0 3,17 10-2 0,11 3-3-3,8 2-2 0,0 2-3 3,40-9 3 0,36 5 8-2,21-4 0-1,11 2-2 3,0 6 1 3,-11-2 1-10,-23 5 1 5,-18 0 1 2,-21 0-1 3,-16 0 0-10,-12 0 0 7,-7 0-1-2,0 0 0-2,-46 0 0 4,-43-17 0-3,-31-6 6 2,-10-6 0 2,-1-1 4-4,5 0-2 0,14 6-3 3,15 2-4 0,10 11 3-4,15 5-4 3,18 6-1 2,15 0 1-2,19 0 0-4,13 0 0 3,7 0-1 1,2 0-4 3,55 0 5-5,27 0 1 2,20 0-1-2,5 0-2 2,3 0 0-1,1 0 0 0,-6-3 0 4,-10-12 2-7,-16 6 0 3,-18 0 2 0,-26 3-2 3,-16 4 1 2,-21-2-1-9,0 2-4 5,-61 2 3-1,-35 0 1 1,-17 0 6 0,-10 0-3-3,7 0 4 3,12 8-3 1,11 3-3-4,12 6 0 3,17 3-1 1,15 0-1-3,18 0-2 5,17-9-11-7,14-4-42 5,0 3-67-2,0 0-61 0,10-6-76-1,-3 4-238 3</inkml:trace>
    </iact:actionData>
  </iact:action>
  <iact:action type="add" startTime="16088">
    <iact:property name="dataType"/>
    <iact:actionData xml:id="d2">
      <inkml:trace xmlns:inkml="http://www.w3.org/2003/InkML" xml:id="stk2" contextRef="#ctx0" brushRef="#br0">4013 14647 377 0,'0'0'130'4,"0"0"82"4,0 0-39-3,-164-70-60 3,61 44-21 0,-25-4-7-2,-27-7-20 2,-21 0 0 0,-9 6-18 1,1 6 11-1,7 17-5-3,4 3 5 6,1 5-11 5,-1 0-5-10,-6 10-7-6,7 25-10 8,11 1-8 0,13 3-3-2,7 4 0 3,5-5 1 0,9 6-5 4,6 10-2-11,4 0 0 5,1 17 0-1,3 1-1 1,0 5-4 1,-3 7 3 0,11-3-1 6,13 0 1-12,16 6 5 6,15 4-3-4,19 8 0 6,15 2-6-4,17 5 1 2,10 13-3 0,14 4 0 0,60 18 0-1,39 12 0-1,48 11 6 2,80-7-5 0,88-5 0 2,104-8 6-7,83-29-3 5,47-41 2 2,-24-42-6-2,-61-32 0-3,-66-62 4 4,-67-39 10 1,-41-42-4-6,-50-36-9 5,-50-53-1 0,-63-40 0-5,-73-26 0 7,-68-11 2-7,-57-6-1 4,-108 25-1 1,-67 46 0 3,-68 59 3-10,-51 78-3 7,-18 71-20 0,8 36-76-5,239 59-133 2,34 16-185 3</inkml:trace>
    </iact:actionData>
  </iact:action>
  <iact:action type="add" startTime="19395">
    <iact:property name="dataType"/>
    <iact:actionData xml:id="d3">
      <inkml:trace xmlns:inkml="http://www.w3.org/2003/InkML" xml:id="stk3" contextRef="#ctx0" brushRef="#br0">857 13571 496 0,'0'0'200'3,"0"0"-56"5,0 0-19-1,0 0-33 1,0 0-23-2,0 0-3 2,0 0-9 1,4 3-4-2,-4-3-7-1,3 0-11 2,2 0-8 0,2 0-10-1,2-20-7-1,-1-14-6 3,0-9 0-1,-1-9-3 0,3-10 0-2,0-8-1 3,-1-10 3-2,-2-1-3 9,-5 0-1-15,0-3-2 5,-2 5 2 2,0-3-3 0,0 9-10-2,0 3-16 3,0 13-4 1,0 16 15-3,-4 9 1-1,-3 15-5 3,2 9 0-2,-2 3-4 1,3 5 8-2,0 0 7 2,-5 0-1 1,4 37 10 3,-8 7 3-11,8 15 1 7,-7 3 10-1,-1 2 4 1,0 7-2 1,0-4 4-3,0 3 10 5,9 4 0-7,1 2 8 5,3-4-3-3,0 2 8 1,0-5-3 3,7-3-8-6,20-11-6 4,5-7-7 0,2-7-2 2,-14-17-9-6,3-9-3 5,-11-7-2 0,-4-8-2 3,4 0-22-10,0 0-47 7,1 0-43-2,1-23-43-1,-11 12-121 1,-3 0-626 2</inkml:trace>
    </iact:actionData>
  </iact:action>
  <iact:action type="add" startTime="20177">
    <iact:property name="dataType"/>
    <iact:actionData xml:id="d4">
      <inkml:trace xmlns:inkml="http://www.w3.org/2003/InkML" xml:id="stk4" contextRef="#ctx0" brushRef="#br0">1366 13261 486 0,'0'0'88'1,"0"0"-5"5,0 0 9 3,0 0-49-1,0 0-7-2,0 0 17 3,-120 66-1-1,96-39 12 0,0 1 1-2,5 3-3 3,9-3-10-2,2-6-4 2,8-2-15-4,0-3-8 3,14-3-9 0,29-8-11 3,5-6-5-8,-2 0-2 5,1 0 2 1,-10-6 0-2,-9-18 0 0,-5-11-2 11,-10-1 0-18,-7-7-7 7,-6 1-8-2,0 9-11 3,0 5-16 0,0 8-17 1,0 8-21-4,0 10-45 5,0 2-111-4,0 0-169 3</inkml:trace>
    </iact:actionData>
  </iact:action>
  <iact:action type="add" startTime="20625">
    <iact:property name="dataType"/>
    <iact:actionData xml:id="d5">
      <inkml:trace xmlns:inkml="http://www.w3.org/2003/InkML" xml:id="stk5" contextRef="#ctx0" brushRef="#br0">1749 13278 473 0,'0'0'115'4,"0"0"-18"2,0 0 40 2,0 0-8 0,0 0-21-2,0 0-26 2,-86 15-19 0,51 7-18 1,8 0-14-4,2 6-7 5,5-2 0-3,8-1-3 2,8 0-2-4,4-6-9 6,0-2 0-4,0-2 25-1,23-7-7 2,7-5-22-2,1-3-3 3,5 0-3-2,-5-8 0-1,-2-29-2 2,-8-12 1 0,-5-3 0 0,-1-4 1-2,-2 1 1 2,-5 8-1 1,0 17 0 10,-5 10 0-19,-3 11 0 5,0 9 1 3,0 0 0 3,0 9 3-9,0 36 18 6,0 19-19-1,0 15-1 2,-3 3 2-3,-7 8 6 2,-1 0 5 3,-2-6-4-5,3-8 2-1,-3-6-3 4,-7-14-4 0,4-6 2-3,-1-13-8 0,-7-8 0 1,4-7-2 2,-10-13-3 3,-4-6-36-10,4-3-52 6,4 0-40-1,19-15-80 5,7-4-262-9</inkml:trace>
    </iact:actionData>
  </iact:action>
  <iact:action type="add" startTime="21309">
    <iact:property name="dataType"/>
    <iact:actionData xml:id="d6">
      <inkml:trace xmlns:inkml="http://www.w3.org/2003/InkML" xml:id="stk6" contextRef="#ctx0" brushRef="#br0">2294 13596 234 0,'0'0'176'3,"0"0"-87"2,0 0-9 4,0 0-16-2,0 0 11 1,0 0-11-2,0 0 37 2,45 57-25 0,-45-57-1 1,0 0-6-3,0 0-27 1,0 0-10 2,0 0-9-1,0-4-9-2,-12-24 23 2,-16-9 8-1,-1-3-14 2,-3-4-3-3,-7-9 7 3,-1 0-13-1,4-9-3 9,2-4-6-17,17 2-3 10,7-4 1-3,10 7 5-2,0 2-4 2,0 3-1-1,13 5 1 4,17-3-3-2,11 3-6-3,2 7-1 2,8-3-2 3,0 7-1 2,1 3-2-10,-1 9-8 7,2 14-34 2,-6 6-63-8,-10 8-35 5,-31 0-70-3,-6 0-220 6</inkml:trace>
    </iact:actionData>
  </iact:action>
  <iact:action type="add" startTime="22079">
    <iact:property name="dataType"/>
    <iact:actionData xml:id="d7">
      <inkml:trace xmlns:inkml="http://www.w3.org/2003/InkML" xml:id="stk7" contextRef="#ctx0" brushRef="#br0">2872 12969 506 0,'0'0'112'4,"0"0"-25"5,0 0 6-4,0 0-2 3,0 0-12 0,0 0-20 0,0 0 2-2,-164 3-20 2,124 26-9 1,0 6 5-1,4 7-6-2,9 10 14 3,6 3-5-2,8 5 0 0,9-2-1 1,4-2-4 1,0-11-5-4,41-4-3 5,11-13-17-5,6-15 5 7,8-9-9 2,-2-4 6-13,-3 0-9 5,-9-20-3 3,-7-21 0-4,-14-12-2 4,-10-11 0 0,-13-15-1-5,-8 1 2 5,0-1 0 4,-16 9-5-11,-9 16-10 6,-4 17-35 0,12 18-38-1,-4 19-53 2,16 0-39-3,5 4-159 0</inkml:trace>
    </iact:actionData>
  </iact:action>
  <iact:action type="add" startTime="22600">
    <iact:property name="dataType"/>
    <iact:actionData xml:id="d8">
      <inkml:trace xmlns:inkml="http://www.w3.org/2003/InkML" xml:id="stk8" contextRef="#ctx0" brushRef="#br0">3179 13739 532 0,'0'0'203'2,"0"0"-37"6,0 0-23-2,0 0-48 1,173-174-25 0,-144 106-11-1,-6-16-15 3,-11-6-6-1,-12-2-8 0,0-1-9-2,0 1-10 2,-38 0-7 0,-9 6-4 0,-13 5-4-2,-1 10-2 3,-7 18-16 0,-5 16-103-5,50 37-142 8,3 0-662-6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6T05:27:25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72">
    <iact:property name="dataType"/>
    <iact:actionData xml:id="d0">
      <inkml:trace xmlns:inkml="http://www.w3.org/2003/InkML" xml:id="stk0" contextRef="#ctx0" brushRef="#br0">17554 15918 625 0,'0'0'98'3,"0"0"9"3,-161-7 26 2,24 7-49-2,-30 0-23 2,-10 31-7 0,-11 12-12 1,1 33-9-2,7 28 2 0,12 29 1 1,27 32 6-1,27 3 11 12,34 8 3-19,44 5-2 8,36 0-5-2,26 3-1 1,81-15-12-1,63-9-12 3,38-34-15-2,30-32-8 3,19-45 0-5,-21-49 2 4,-16-19-3 3,-30-93-8-10,-38-70 3 5,-31-60 0 2,-33-59 2 2,-56-31 0-8,-32 6 2 3,-58 51-1 3,-70 67 2-1,-35 73-13-2,-37 67-39 1,-18 52-45 4,-4 16-22-3,138 58-77-4,21 10-303 3</inkml:trace>
    </iact:actionData>
  </iact:action>
  <iact:action type="add" startTime="13616">
    <iact:property name="dataType"/>
    <iact:actionData xml:id="d1">
      <inkml:trace xmlns:inkml="http://www.w3.org/2003/InkML" xml:id="stk1" contextRef="#ctx0" brushRef="#br0">3143 14639 578 0,'0'0'179'2,"0"0"-92"5,0 0-20 1,0 0 36 0,-184-85-26 0,71 62-23-2,-18 3-8 2,-9 7-6 1,-12 4-8-3,-12 7-10 4,-9 2 12-4,-1 0-9 1,3 14 14 4,0 19 15 5,10 19-28-14,8 9 9 2,6 17-5 5,11 15-15-5,4 10 9 6,7 8-8-1,1-2-5 2,4 7 4-9,17 5 2 4,16 7 8 4,23 13 3-1,31 12-14-5,33 10 3 3,5 13 3 3,103 21-6 0,76 5-1-7,87 9-10 7,81-15 3-4,78-29-6 1,36-58 1 1,21-67 3 2,-3-42-4-5,-25-95-4 5,-41-50 2-4,-48-34 2-1,-78-51 4 6,-77-34-4-5,-88-32 0 1,-93-15-7 4,-72 10 5-6,-146 12 1 1,-110 27-5 3,-92 26 4-1,-54 26-20-2,-8 42-40 3,16 37-77-1,290 131-86-4,30 3-144 4</inkml:trace>
    </iact:actionData>
  </iact:action>
  <iact:action type="add" startTime="20644">
    <iact:property name="dataType"/>
    <iact:actionData xml:id="d2">
      <inkml:trace xmlns:inkml="http://www.w3.org/2003/InkML" xml:id="stk2" contextRef="#ctx0" brushRef="#br0">16848 9078 606 0,'0'0'163'5,"0"0"-1"2,0 0-44 0,0 0-24-1,0 0-7 2,0 0-13 0,0 0-4 0,0 0 0-2,10 0-20 2,11-20 7 0,5-7-15 1,1 0-1-3,5-7-4 2,3 0-5 2,1-4-5-5,9 1 5 3,-6-3-7-1,8 3-3 4,-4-2-8-4,-2 5 2 7,-2-3-3-14,-1 2 3 13,-1-2-2-11,5-6 0 5,2-1-2 3,-4-9-6-2,4-2 1-2,-3 5-1 1,-1 1 4 2,-1 0 1-3,2 1-2 2,-1 3 0 0,4 0-3-3,-1-2 1 3,4-4-2 2,-1 1-2-4,2-7 1 4,4-2-1-5,2-3 0 2,1-5 3 3,-3 5-2-6,-4 6 0 4,-7 11 2 2,-8 6-1-5,-1 2-1 3,0 0 1-1,0 1 0 2,-2 3-3-2,8-5 0 0,-2-1-2 2,4 3 1 3,4-7-1-10,-1 4 2 4,7 0-1 4,-7 2 2-1,2 3-3-4,-1 3 0 4,1 4 0-3,-5 2 0 3,4-4 0-3,1-2 0 3,-2 1 0 6,6-5 0-11,5-1 0-4,4-5 0 9,1 0 0-2,2-4 0 2,-4 1 0 0,-1 1 0-4,-5 2 0 2,3 1 0 1,-2 1 0 1,-9 5 0-4,-2 3 0 3,-8 2 0 6,-2 2 0-12,2 0 0 5,-2-1 0 3,-1-6 0-4,3-3 0 0,4-6 0 5,-4 4 0-6,-1-1 0 3,-3 4 0-2,-9 11 0 2,0 2 0 0,-4 6 0 1,-6 4 0-3,3-2 0 1,-2 4 0 1,-1 2 0 0,-3 1 0-3,2 3 0 4,-9-2 0-1,3 6 0-1,-3 1 0-1,0 0 0 3,0 0 0-2,0 0 0 1,0 0 0-1,0 0 0 0,0 0 0 1,0 0 0 0,0 0 0-2,-22 0 0 3,-29 13 0 0,-18 24 0-1,-13 13 0-4,-10 9 0 6,-13 5 0-1,-5-2 0-4,3-1 0 2,7-9 0 3,3-5 0-5,17-3 0 3,19-11 0-1,18-11 0 1,18-8 0 1,13-8 0-2,12-4 0 4,0-2 0-8,12 0 0 5,40 0 0 0,25-2 0-1,26-26 0 3,7-6 0-6,10-3 0 6,-8-1 0-4,-12-5 0 4,-14 6 0-6,-18 4 0 6,-9-1 0-4,-5 3 0 0,-6 1 0 4,4 2 0-2,-12 1 0-4,1 2 0 4,-18 8 0 2,-3 4-3-2,-8 4 6-4,-12 9-3 4,0-5 0 0,4 2 0 0,-4 3 0-3,0-3 0 4,0 3 0-2,0 0 0 4,0 3 0-8,-13 42 0 7,-27 22 0-1,-15 12 0-5,7 1 0 4,-6 1 0 0,1-3 0 1,-4 3 0-2,8 1 0 6,1-13 0-11,15-12 0 6,5-16 0-2,5-20-13 3,10-7-50-1,5-11-33 1,0-1-58-5,3 2-36 5,5-4-109-1,0 0-436-3</inkml:trace>
    </iact:actionData>
  </iact:action>
  <iact:action type="add" startTime="22812">
    <iact:property name="dataType"/>
    <iact:actionData xml:id="d3">
      <inkml:trace xmlns:inkml="http://www.w3.org/2003/InkML" xml:id="stk3" contextRef="#ctx0" brushRef="#br0">19636 7598 99 0,'0'0'120'4,"0"0"-42"4,0 0-11-2,0 0-27 1,0 0-11 1,0 0 48 0,0 0 39-2,10 0 15 2,-6 0 14 1,-4 0-24-4,6 0-28 3,0 0-15 0,-6 0 2 1,1 22 9-2,2 33-54-1,-3 23 19 3,0 20-7-1,0 21-3 7,0 15-6-13,-4 6 2 4,-9-4-14 2,0-18 1 0,3-19-14 1,2-26-7-5,5-23-3 5,-2-18-3-1,5-19-1 0,0-8-6-1,0-5-42 1,0 0-28-2,0 0-32 3,0-30-2-4,8-12 13 5,0-7 21-1,0 2 17-6,1 2 7 7,-3 6 8-3,-5 5 29 1,-1 8 15-3,0 13 0 3,0 4 1 2,0 3 4-2,0 3 7-2,0 3 18 1,0 0 7 1,0-3 7-2,0 3-1 3,0-2 7 0,0 2-1 0,0-3-3-1,0 3-4-6,0 0-11 8,0-2 5-3,-7-1-11 1,-13-4-8-1,-8 0 41 0,-12 1-37 2,-17 1 10-1,-13 1-2 0,-5 2-9 0,-5 2-9-2,8 0-2 4,8 0-5-8,10 0-3 7,18 0 2-1,16 0-2-1,13 0 2 4,7 0 2-7,0 0 8 6,0 0 18-4,0 0-14-1,13-15-10 4,19-10 1-1,11-9 2-1,-4-8-4 2,2-5 11 0,-8-1-8 0,-10-3-2-4,1-5-4 3,-11 1-1-1,-6 1-1-2,-1 0 0 5,-3 9-1-3,-3 11-2 0,0 9 1 1,0 10-8 1,0 5-37-4,0 3-10 2,0 6-18 1,0 1-40 0,4 0-56-2,6 17-228 4</inkml:trace>
    </iact:actionData>
  </iact:action>
  <iact:action type="add" startTime="23720">
    <iact:property name="dataType"/>
    <iact:actionData xml:id="d4">
      <inkml:trace xmlns:inkml="http://www.w3.org/2003/InkML" xml:id="stk4" contextRef="#ctx0" brushRef="#br0">20579 7504 499 0,'0'0'192'2,"0"0"-35"6,0 0-14-1,0 0-59 1,0 0-8-2,0 0-1 2,35-54-7 0,-35 54-14 1,-11 0-27-3,-26 0 2 4,-6 0-9-4,-1 0-2 3,-5 0-7-2,0 0-1-2,-6 0-6 4,7 0-4-2,-4 0 2 4,14 0-1-6,10 0-1 2,10 0 0 1,13 0 0 3,0-3 0-7,5 3 0 3,0-3 3 2,0 3 0-5,0 0 13 6,0 0 19-2,0 0-14 0,0 0-4-3,0 0 3 5,0 23-5-4,0 14-14 3,0 5 0-3,0 2-1 1,0 6 1 1,0 2 4 2,0-3-3 4,-5 0 1-11,2-5-1 5,3-4 1-4,0-1 1 3,0-2 0 0,0-1 0 1,0-5 2 0,0-6-3-1,0-2-1 3,13-7-1-3,5-1 1 0,11-3-2-1,1-1-1 1,5-1 0 2,-2 2 1-2,3 5-2 0,1 5 4 0,-2 7-1 1,-2 1-1 0,-7 2 0 1,-6-2 1-1,-7-2-1-3,-8 6 0 2,-5 8 0 3,0 4-6-4,-28 6-2 2,-12-3 7 0,-13-11 1 1,5-7 0-4,-8-8-1 3,-1-9 0-1,7-8-2 1,6-6 0-1,11 0-15 4,7 0-23-7,3 0-9 2,11-6-51 1,12-18-41 1,0-11-24 2,0 16-89-2</inkml:trace>
    </iact:actionData>
  </iact:action>
  <iact:action type="add" startTime="24485">
    <iact:property name="dataType"/>
    <iact:actionData xml:id="d5">
      <inkml:trace xmlns:inkml="http://www.w3.org/2003/InkML" xml:id="stk5" contextRef="#ctx0" brushRef="#br0">21032 7501 309 0,'0'0'96'3,"0"0"41"4,0 0 16 1,0 0-64-3,0 0-10 4,0 0-2 0,-160-135-17-4,136 135-3 3,6 10 1 0,5 10-8 0,10 4-7 0,3 0 10-2,0 4-32 2,3 1 5 2,32-4-19-2,1-5-2-3,3-10-3 5,-5-7-2-5,5-3 0 1,-12 0-3 4,-2-33-7-4,-8-4-7 3,-14 0-26 9,-3-5-2-16,0 5-21 2,-45 9-42 5,18 22-132-5,-5 6-257 3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6T05:27:25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79">
    <iact:property name="dataType"/>
    <iact:actionData xml:id="d0">
      <inkml:trace xmlns:inkml="http://www.w3.org/2003/InkML" xml:id="stk0" contextRef="#ctx0" brushRef="#br0">12721 15774 201 0,'0'0'187'3,"0"0"-97"2,0 0 22 3,0 0-29-3,0 0-23 4,0 0-16-1,0 0 4 1,0 0-3-2,0 0-8-1,0 0 18 2,0 0-9 0,-176-80 0 0,87 80-7-2,-18 27 3 3,-9 34-19-1,-1 21 4-2,6 21-8 12,22 4-1-15,15 6 0 2,29 10 12 4,26 6 4-4,19 6 0 2,36 6 11 5,68-3-16-8,46-9 6 1,28-28-22 5,6-28-7 1,3-43-6-7,-10-30-4 3,-12-52 4 2,-21-64 0-1,-31-44 0-3,-45-37-2 2,-39-33 1 3,-29-14-7 1,-36 2-3-9,-61 32-37 5,-34 33-43 0,-20 41-22 2,75 131-70 0,7 5-161-3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22:44:29.1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398">
    <iact:property name="dataType"/>
    <iact:actionData xml:id="d0">
      <inkml:trace xmlns:inkml="http://www.w3.org/2003/InkML" xml:id="stk0" contextRef="#ctx0" brushRef="#br0">145 7203 480 0,'0'0'342'39,"0"0"-222"-39,0 0-18 0,0 0 15 0,0 0-41 0,0 0-13 2,9 32 6 2,-9 0-14-4,0 7-7 1,0 6 7 0,0 0-8-1,0 3-11 0,0-7-11 7,0-4-5 5,0-3-8-7,0-12-5 1,0-7-2 5,0-12-2-5,0-3-2 1,0 0 1-1,0 0-1 1,0 0 3 2,0 0 2 1,0 0 5-6,0 0 10 5,3 0-2-1,14 0-5 0,4 0 2-3,-3 0 2 5,4-3-1-2,-3-3 0-2,1 2 2 0,4-3 2 1,-4 7-4 3,5 0 0-4,1 0 0 5,3 0-4-6,0-3-4 11,7 0-1-14,7 3-1 4,4-4 3 2,-1 4-6 2,5 0 0-4,-5 0 3 1,2 0 2-2,-2 0 1 4,-2 0-2 5,2 0-1-8,2 0 3-6,1 0-5 10,8 0-2-2,4 0 2-2,-2 0-2 1,2 0-3 1,3 0 5 0,-5 0-5-2,-1 0 0 3,-4 0 0 0,-5 0 0 2,-1 0 0-9,-2 0 0 7,-2 0 0-1,-1 0 0 0,1 0 0-4,4 0 0 4,-3 0 0 0,3 0 0 4,5 0 0-9,7 0 0 4,3 0 0 2,1 4 0-1,1 2 0 1,5 3 0-5,1-4 0 6,-3 1 0-3,-7 0 0-1,0-6 0 3,-12 0 0 0,5 0 0-1,-9 0 0-4,4 0 0 3,-10 0 0 2,-1 0 0 4,-5 0 0-11,0 0 0 8,-5-4 0-6,-5-1 0 4,11 2 0 0,-7-2 0-1,5 3 0 0,1 2 0 4,2 0 0-6,1 0 0 3,2 0 0 0,-2 0 0-1,-2-5 0 1,-1 5 0-3,0 0 0 4,-2 0 0 1,-2 0 0-8,-5 0 0 7,0 0 0 1,5 0 0-2,-5 0 0 5,4 0 0-11,1 0 0 5,1 0 0 0,8 0 0 1,1 0 0-1,2 0 0 3,5 0 0-6,0 0 0 2,2 0 0 2,0 0 0 2,4 0 0-2,-4 0 0-3,9 7 0 3,-4-5 0 0,-2 4 0 1,-3-6 0-5,-8 0 0 5,-2 0 0-1,-5 0 0 7,-2 0 0-13,-1 0 0 6,-1 0 0-4,-1 0 0 6,-4 0 0-4,-5 0 0 4,2 0 0-6,-4 0 0 5,2-3 0 0,4 0 0-5,-1 1 0 4,2 2 0 2,4 0 0-4,5 0 0 1,-5 0 0 0,-5 0 0 3,0 0 0-6,-7 0 0 5,-1 0 0-2,1 0 0 2,-6 0 0-1,0 0 0 0,-4 0 0-3,-5 0 0 5,-1 0 0-6,0 0 0 3,0 0 0 4,0 0 0 0,0 0 0-10,0 0 0 9,0 0 0-1,0 0 0-2,0 0 0-3,7-22 0 5,-2-12 0-2,-1-11 0 3,-4-6 0-3,0 6 0-2,0 6 0 3,0 5 0 1,0 14 0-2,0 12 0-2,0 2 0 3,0 6-58 3,0 0-117-7,-4 0-152 6,-12 16-255-4</inkml:trace>
    </iact:actionData>
  </iact:action>
  <iact:action type="add" startTime="11931">
    <iact:property name="dataType"/>
    <iact:actionData xml:id="d1">
      <inkml:trace xmlns:inkml="http://www.w3.org/2003/InkML" xml:id="stk1" contextRef="#ctx0" brushRef="#br0">22696 5108 718 0,'0'0'80'5,"0"0"2"-2,0 0 14 5,0 0-26 0,-177-34-34-2,93 34-7 3,-8 23-7 0,-5 25 8-2,3 19 13 2,4 18 10-3,8 19-8 1,3 23 3 1,10 13-9 2,11 8-6-4,11-2 8 0,18-10-13 12,22-13-3-14,7-12-4 0,29-13 7 3,52-11-6 2,32-15-2-3,29-15-1 1,22-29 0 1,13-25-1-1,13-3-12 2,-13-57-6-2,-16-24 1 1,-32-20-2 0,-31-20 0-5,-37-27 0 6,-23-22-1-1,-31-10-1 1,-7 12 1-1,-25 22-7-1,-41 33-66-1,-21 34-29 3,36 79-106-2,8 0-199 1</inkml:trace>
    </iact:actionData>
  </iact:action>
  <iact:action type="add" startTime="12965">
    <iact:property name="dataType"/>
    <iact:actionData xml:id="d2">
      <inkml:trace xmlns:inkml="http://www.w3.org/2003/InkML" xml:id="stk2" contextRef="#ctx0" brushRef="#br0">25801 5114 89 0,'0'0'477'3,"0"0"-345"5,0 0-18-1,0 0-29-1,0 0-18 3,0 0-5-1,-16-149 2 0,-45 127-8-2,-23 5-12 3,-21 5 8-1,-11 9-8-2,-11 3-15 2,-1 10-12-1,5 43-7 3,9 25 19-4,11 29 3 3,11 22 1 10,23 19-6-18,25 25-7 7,31 10-8-5,13 11-2 3,49 0-4 2,52-15-2 2,28-24 1-6,23-36-5 4,16-37 6 1,6-50-2 0,10-32-2-5,-4-53 1 4,-18-65-2 0,-29-42-1 0,-41-50-2-1,-58-22 2 0,-34-10-6 1,-56 15-2 0,-63 27-66 0,38 159-155-1,1 9-222 3</inkml:trace>
    </iact:actionData>
  </iact:action>
  <iact:action type="add" startTime="17349">
    <iact:property name="dataType"/>
    <iact:actionData xml:id="d3">
      <inkml:trace xmlns:inkml="http://www.w3.org/2003/InkML" xml:id="stk3" contextRef="#ctx0" brushRef="#br0">24164 4106 1160 0,'0'0'204'4,"0"0"-83"0,0 0 17 4,0 0-50 1,0 0-27-2,0 0-1 0,0 0-7 1,94 35-7 0,-55-18 4 0,15 0-6-2,6 4-22 2,8 1-22 0,4-3 0 0,-4 4 0-2,-1-6 0 2,-9-3 0 2,-9-1 0-3,-10-3 0 0,-4-5 0 0,-15 0 0 0,1-1 0 11,-8-4 0-18,-7 3 0 10,-6-3 0-6,0 2 0 9,0-2 0-11,0 3 0 5,0-3 0 2,0 2 0-1,0 8 0-3,-11 3 0 2,-20 11 0 2,-14 6 0-1,-11 4 0-2,-1 4 0 2,-10 1 0 1,-1 2 0 4,2-3 0-10,6-7 0 4,9-1 0 2,10-12 0-5,5-6 0 3,19-4 0 4,4-6 0-6,7-2 0 4,6 0 0-2,0 0 0 1,0 0 0-1,0 0 0 1,0 0 0-4,0 0 0 5,0 0 0 0,0 0 0-1,0 0 0-2,0 0-18 1,0 0-188 1,0 0-113 0,0 0-207-1</inkml:trace>
    </iact:actionData>
  </iact:action>
  <iact:action type="add" startTime="17993">
    <iact:property name="dataType"/>
    <iact:actionData xml:id="d4">
      <inkml:trace xmlns:inkml="http://www.w3.org/2003/InkML" xml:id="stk4" contextRef="#ctx0" brushRef="#br0">25828 4072 638 0,'0'0'300'2,"0"0"-232"6,0 0-1 0,0 0 42-2,0 0-38 3,0 0 28-1,0 0-10 0,-222-15-27-2,156 47-6 5,0 3-7-4,1 14-5-1,19 4-2 0,8 3-2 2,19 0-9 1,18-5 0-1,1 2 8-2,20 1 2 2,44 0-17 0,17-7-10 15,12-8 3-22,11-13-5-1,-4-14-5 7,-3-12-1 2,-7-4-4-3,-6-44-1 0,-13-16 0 4,-11-21-1-1,-24-3-1-4,-27-6 1 2,-9 8-1 2,-22 15 0 0,-48 11-4-5,-15 13-2 7,-19 15-66-6,-2 15-103 2,62 17-190 3,8 0-592 0</inkml:trace>
    </iact:actionData>
  </iact:action>
  <iact:action type="add" startTime="19863">
    <iact:property name="dataType"/>
    <iact:actionData xml:id="d5">
      <inkml:trace xmlns:inkml="http://www.w3.org/2003/InkML" xml:id="stk5" contextRef="#ctx0" brushRef="#br0">22009 5260 520 0,'0'0'252'4,"0"0"-135"3,0 0 13-1,0 0-22 2,0 0-32 0,0 0-15 0,0 0-3-3,-8-22 17 4,5 0-22-1,1-4-12 1,-6-9-9-3,5-2-10 1,2-7 2 1,1 6-10 2,0-2-5-5,0 1-1 3,0-1-4 1,0 7 4-2,0 2 0 0,0 7 2-1,9 7 4 9,4 10 8-15,3-1 10 8,1 3-6 0,0-2 5 0,12 4 6 1,2 3 1-2,2 0 3 0,1 0-16 0,3 0 2 1,0 0-4 5,9 0 10-8,-3 3-8 9,1 6 1-9,1 2-9-5,-2-4-17 9,2 3 0 1,3-3 0-5,-4-3 0 5,0 2 0-6,9-1 0 4,-5 1 0 1,4 3 0-1,1-7 0 0,-5 1 0-4,7 0 0 5,-3-3 0-2,1 2 0 2,0-2 0-1,1 0 0-4,-1 0 0 4,1 0 0 4,-7 0 0-8,-3 0 0 4,-2 0 0-2,-4 7 0 2,-2-5 0 2,2 1 0-3,4 2 0-2,-4 2 0 3,2-2 0 2,0-2 0-5,0 2 0 4,4-1 0 1,-4 0 0-5,4-1 0 1,5 3 0 2,-6-3 0 1,-2-3 0-4,0 0 0 6,-2 0 0-7,6 0 0 4,-2 0 0 1,1 0 0 2,1 0 0-8,-5 0 0 7,1 0 0-2,-6 0 0-3,1 0 0 1,-4 2 0 3,-5 1 0 0,-5 1 0-2,1-1 0 0,2-3 0-1,-5 0 0 4,3 2 0-2,-1-2 0-5,-3 3 0 6,-3-3 0-1,0 0 0 1,-3 0 0-2,3 0 0 1,0 0 0-1,7-3 0 1,4-31 0-3,2-8 0 4,-4-10 0 0,0-2 0 3,-6 0 0-10,-3 9 0 6,-8 15 0 3,-2 15 0-8,-3 10 0 5,-3 5 0 0,0 0 0-1,0 0 0-1,0 0 0 1,0 0 0 1,0 0 0 0,0 0 0 0,0 20 0-1,0 13 0 0,0-2 0 1,0-3 0 0,0-1 0 1,0-3 0-5,7-4 0 5,0-9 0-1,4-2 0 2,-1-5 0-7,-2 2 0 10,10-3 0-7,5-3 0-2,5 0 0 5,8 0 0-1,4 0 0-2,4 0 0 2,2 0 0 1,1 0 0-3,3-9 0 2,-3-4 0 0,3-5 0-1,0 5 0 3,2 1 0 0,3 3 0-7,-7 6 0 6,8 2 0-5,-2 1 0 4,3 0 0 2,-1 0 0-5,-2 0 0 4,-1 0 0-2,0 0 0 3,-1 0 0-6,1 0 0 5,4 0 0 0,2 0 0-5,1 0 0 5,4 0 0-2,-4 0 0 2,4 0 0-2,-3 0 0 1,0 0 0-1,-5 0 0 1,-5 0 0-1,1 0 0 0,-4-12 0 1,-1 3 0-2,-1 1 0 3,2 3 0 0,1 5 0-2,6 0 0 0,-1 0 0-1,2 0 0 4,4 0 0-6,-12 0 0 5,5 2 0-3,-6 7 0 2,5-2 0 1,-9 5 0 5,2-4 0-13,5 1 0 6,-4-1 0 2,-1-1 0-1,4-5 0-5,-2 1 0 7,-5-1 0-1,0 1 0-2,0 4 0 1,0-5 0-1,-5 1 0 0,4 3 0 1,-6 3 0 0,-5 1 0-2,5 7 0 4,-3 0 0-7,-3 0 0 6,0-1 0-1,-3-4 0 2,-1 4 0-4,-7 5 0 0,4 3 0 1,3 6 0 3,-11 0 0 1,7-3 0-9,-8-3 0 6,-6-8 0 1,4-4 0-3,-11-10 0-1,0 6 0 3,0 4-93 2,0 10-85-3,-18 15-55 1,-3-20-62-3,8 3-359 4</inkml:trace>
    </iact:actionData>
  </iact:action>
  <iact:action type="add" startTime="24095">
    <iact:property name="dataType"/>
    <iact:actionData xml:id="d6">
      <inkml:trace xmlns:inkml="http://www.w3.org/2003/InkML" xml:id="stk6" contextRef="#ctx0" brushRef="#br0">21185 13107 891 0,'0'0'157'3,"-208"126"-52"2,58-32 5 4,-18 24-6-2,-13 16-21 2,-2 17-11-2,5 4 2 0,13-5-18 5,13-13-12-10,14-13-12 10,15-21-16 3,26-18-7-14,20-21-9 6,23-19 0-1,21-15-3 5,12-11 3-7,21-14-4 4,0-5-38 0,21 0-54-1,12-5-70 1,-16-14-101 0,-8 14-370-3</inkml:trace>
    </iact:actionData>
  </iact:action>
  <iact:action type="add" startTime="24904">
    <iact:property name="dataType"/>
    <iact:actionData xml:id="d7">
      <inkml:trace xmlns:inkml="http://www.w3.org/2003/InkML" xml:id="stk7" contextRef="#ctx0" brushRef="#br0">15512 14813 624 0,'0'0'183'3,"0"0"-23"3,0 0-50 2,-180 190-31 0,124-126-35 1,5 2-13-3,7-10-10 2,7-11-13 0,8-11-7 1,5-8-1-4,13-7-20 4,11-4-73-1,0-15-134 0,0 0-631-2</inkml:trace>
    </iact:actionData>
  </iact:action>
  <iact:action type="add" startTime="26435">
    <iact:property name="dataType"/>
    <iact:actionData xml:id="d8">
      <inkml:trace xmlns:inkml="http://www.w3.org/2003/InkML" xml:id="stk8" contextRef="#ctx0" brushRef="#br0">15215 14877 264 0,'0'0'160'3,"0"0"-15"3,0 0 1 1,0 0-18 1,0 0-9-1,0 0 1 1,0 0-32 1,5-8-23-2,-5 30-5 2,0 6 1-3,0 12-5 1,0 7 0 3,-5 13-18-4,-14 7-13 1,-1 3-2 1,5-7-2 0,2-8 2 0,0-11-6-3,6-12-2 4,-1-9-1 10,6-9-4-15,-1-6-6-4,3-3-1 9,0-2-1-1,0-3-1-1,0 4 0-2,0-4-1 6,0 0 0-4,0 0 0 1,0-25 0-1,0-9 1 3,3-5 0-3,10-6-1-4,-3-4 0 6,-3-3 0 0,9-5 1 0,-4-2-1-4,4-3 1 4,-3 3-2-1,0 7 1 0,-2 15 0-3,-8 10 0 5,6 13 0-5,-9 3 0 2,0 1 0 1,0 3 1 1,0 2-2-4,0 5 1 3,0 0 0 1,0 0 2-4,0 17 1 2,-12 25 3 2,-5 8 7 1,1 9 8-5,4-5-4 2,2-2 0 2,0-18-4 1,7-11-5-7,2-11-5 5,1-4-3 1,0-2 0-5,0-6-3 5,0 0-28-1,0 0-59 1,0-23-66-5,0 10-115 7,0-2-432-5</inkml:trace>
    </iact:actionData>
  </iact:action>
  <iact:action type="remove" startTime="28531">
    <iact:property name="style" value="instant"/>
    <iact:actionData xml:id="d9" ref="#d7"/>
    <iact:actionData xml:id="d10" ref="#d8"/>
  </iact:action>
  <iact:action type="add" startTime="28542">
    <iact:property name="dataType" value="strokeEraser"/>
    <iact:actionData xml:id="d11">
      <inkml:trace xmlns:inkml="http://www.w3.org/2003/InkML" xml:id="stk9" contextRef="#ctx0" brushRef="#br1">22011 19542 588 0,'0'0'320'18,"0"0"-172"-18,0 0-68 0,0 0-18 6,0 0-39 3,0 0-15-3,0 0-4 2,0-2-3 0,0 2-1 0,0 0-20-2,0 0-74 2,0 0-183 1,0 0-475-2</inkml:trace>
    </iact:actionData>
  </iact:action>
  <iact:action type="add" startTime="30491">
    <iact:property name="dataType"/>
    <iact:actionData xml:id="d12">
      <inkml:trace xmlns:inkml="http://www.w3.org/2003/InkML" xml:id="stk10" contextRef="#ctx0" brushRef="#br2">15161 14897 366 0,'0'0'187'6,"0"0"-9"0,0 0-4 0,0 0-20 1,0 0-12 1,0 0 11 0,0 0-23 0,0 81-56-2,0-29 2 2,-6-5-9 1,-1 12-18-1,3 0-11-3,-5 0 1 4,5-6-12-1,1-13-1 0,0-9-5-2,3-14-3 2,0-9-6 4,0-8 2-6,0 0-9-2,0 0-5 4,0 0-2 1,0 0-22-2,0 0-46 1,0-17-73-2,0-9-67 2,0 14-70 1,0 11-196-3</inkml:trace>
    </iact:actionData>
  </iact:action>
  <iact:action type="add" startTime="31631">
    <iact:property name="dataType"/>
    <iact:actionData xml:id="d13">
      <inkml:trace xmlns:inkml="http://www.w3.org/2003/InkML" xml:id="stk11" contextRef="#ctx0" brushRef="#br2">16550 14990 214 0,'0'0'130'3,"0"0"-55"4,0 0 2 1,0 0-50-2,0 0-18 3,0 0 35-2,0 0 26 1,20-20 16-2,-20 20-3 3,0 0 25 1,0 0 13-4,0 6-31 0,0-1-28 2,0 0-19 0,0 1-14 1,0 5-11-2,0 7 0 0,-13 8 0 0,-15 11 14 2,2-3 0-4,-4 1-8 4,11-13-8-1,10-11-2 1,4-8-8-5,5-3 4 4,0 0-2 0,0 0-2 2,0 0 8-2,26-5-13-2,6-26 2 1,12-11 7 0,0 2-7 0,-3-1 4 1,-7 3 3 0,-12 14 6 0,-12 4-5 0,-10 14 6-2,0 6 6 1,0 0 4 2,-32 44-17 0,-18 22 5-1,-4-2 7-2,6-2-10 4,8-17-5-7,13-11-2 5,10-12 0 14,8-17 0-20,9-2 4-2,0-3 6 7,5 0 4 4,40-8-13-5,10-31-2 2,14-6 0-3,-5-6 0 4,-10 10-2 0,-12 15-2-5,-21 11 0 6,-15 15 1-3,-6 0 2 0,0 4 1-1,-23 44-4 3,-23 10 0-1,4 4 3 1,3-9 6-5,14-16-1 4,9-13-2 3,10-7 4-7,6-9 6 5,0-8 11-4,0 0-4 6,29 0-3-3,28 0-15-3,11-25-4 5,6-10-1-5,3 1 1 4,-19-5 0-4,-14 14-1 3,-23 10 1 1,-14 10 0 4,-7 5-1-10,0 0-3 5,-32 0 0-1,-23 5-17 0,-9 18 19-2,8-6 1 7,9 5 0-7,17-5-1 4,10-9 1-4,15-1 3 5,5-7 1-4,0 0 0 3,0 0 3-5,0 0-2 4,28 0-4 0,9 0 0 0,0-13 2 0,-10 6-3 2,-11 4-2-6,-9 0-19 5,-7-3-60-4,0-2-95 5,-7 3-110-3,-10-2-192 8</inkml:trace>
    </iact:actionData>
  </iact:action>
  <iact:action type="add" startTime="32748">
    <iact:property name="dataType"/>
    <iact:actionData xml:id="d14">
      <inkml:trace xmlns:inkml="http://www.w3.org/2003/InkML" xml:id="stk12" contextRef="#ctx0" brushRef="#br2">16828 14659 400 0,'0'0'145'5,"0"0"-16"1,0 0-28 1,0 0-58 0,0 0 8 3,0 0 39-4,0 0 18 1,46-12-3 1,-46 12 6 1,2-4-12-1,1 4-6-1,3 0-12 0,-6 0 8 1,5 0-17 0,0 0-18 0,2 0-9-2,-4 0-17 2,-3 0-1-1,3 0-2 2,-3 0-8-3,0 0-8 5,0 0-3-7,0 0-3 2,0 0-3 5,-6 0-5-6,-22 0 1 3,-11 9 4-2,6 0 11 2,-11 2-5 0,7-6 0 1,-5 2-2-4,10-2 1 3,-2-3 1 1,14 4-3-2,4-3 1 13,6-3 0-19,4 0 7 4,2 0-2 2,1 4-1 1,2-4 4-3,-2 2-1 2,3-2 2 4,0 0-1-7,0 0-12 4,0 0 0 2,0 0 0-3,0 0 0-3,0 5 0 7,0 12-43-4,0 6-85 0,0-12-235 1,0-5-295 0</inkml:trace>
    </iact:actionData>
  </iact:action>
  <iact:action type="add" startTime="35889">
    <iact:property name="dataType"/>
    <iact:actionData xml:id="d15">
      <inkml:trace xmlns:inkml="http://www.w3.org/2003/InkML" xml:id="stk13" contextRef="#ctx0" brushRef="#br0">30713 15167 71 0,'0'0'679'5,"0"0"-529"3,0 0-47-1,0 0-11-1,0 0 2 3,-172 63-9-2,102-51 8 2,-18-4-17-3,-21-1-13 2,-14-2 2 1,-18-5-9 0,-15 0-7-4,-16 0 0 4,-17 0-12-3,-6 0 1 0,-2 0-7 14,6 0-2-18,5 6-4 8,1 0-4-10,5-1 3 9,15 0-7 0,7 2-2 4,4-2-8-10,11 3 6 4,12 4-5-1,11 0-3 1,11-2-2 1,9 0 2 1,13 2-2-4,5 1-1 7,11 0 2-10,1 4-3 6,2 0 1 2,7 5-2 0,4-3-3-8,5 1 0 8,13-3 3-1,12-9-1-2,9-3 1-3,11-1-2 5,4-4 2-3,-6 3-1 4,-2 5-1-3,-5 1 0 1,-13-1 0-1,0 4 2 1,-3-5-3 2,-3 3 2-7,9-2-6 5,6-5 0 1,4 2 1 0,9-1-13-5,-1-3-2 3,-2-1 9 2,-3 4 5-2,-4-2 4 0,-12-2-1 0,-6 0-3 2,-1 0-11 0,-5 0-10-1,2 0 0-4,1 0 20 5,5 0-25 0,-6 0 0-3,7 0 22 4,-7 6 11-6,3 2 1 5,-1-1 0 0,0-5-1-3,-7 4 0 3,4-4 1-4,0 5 0 2,3-7-1 2,11 2 0 2,8-2 0-9,8 3 0 6,7-1 0 0,3 8 1 2,0 3-1-3,0 6 5-1,-3 5-4 1,-4 1 1 2,3 2 4-1,-5 11 2-4,-1 6 0 5,-10 10 0 0,-1 15-3 0,-12 13 6-5,5 19 4 6,-5 17 3 1,1 14-2-8,-3 17 0 6,5 9 8-3,-1 10-11 1,2 7-7 1,6-7 3 0,7-7-1-3,12-18-4 5,1-20 5-5,3-22 6 4,0-7-4 0,0-8-4 2,0 1-2-9,0-3 1 6,3 2-5 2,1-5 1-3,-1-23-1-2,6-7 1 1,-5-9 0 4,4-17 2 0,0 0 4-6,-1-8-3 4,-1 3-5 1,4 0 3-1,-8-3-3-4,5 7 2 4,-3 3-1 3,-4 3-1-3,0 9 1-4,0-2-1 3,0 3 0 4,0 7 2-4,0-12-1-4,-4-9-1 10,4-5 0-9,0-15 0 4,0-3 1 0,0-3 0-2,0 0-1 4,0 0-1-2,0 0 0-4,9 0 1 3,4 0 0 2,1 0 1-1,7 0-1 0,3 0 0 2,11 0 1-6,9 0-1 4,2 0 0 1,10 0 0-3,2 0 0 1,3 0 1 3,-1 0-1-6,6 0 4 4,8 0 1-1,13 0-1 2,8 5 1 0,7 0-2-3,1-5-2 5,-10 0 2-7,3 0-3 3,-12 0 0 3,0 0 0-6,1 0 0 5,-8 0 0-1,4 0 0-1,-7 0 0 1,0 0 0 1,-10 0 0-5,0-5 0 6,-8-3 0-2,-6 2 0 0,0 0 0-5,-6 1 0 6,-1-5 0-1,-5 6 0 0,-2-1 0 4,3-2 0-10,-5 1 0 6,4 2 0 0,1 0 0 1,1-1 0-4,4 5 0 5,-1 0 0 2,-2 0 0-10,2 0 0 6,-2-6 0 1,2 6 0-2,7 0 0-4,11 0 0 8,2 0 0-3,14 0 0 1,-1 0 0-6,5 0 0 5,-7 0 0-1,0 0 0 4,-6 0 0-6,1 0 0 1,2 0 0 3,6-6 0 1,0 0 0-6,3 5 0 5,-5-6 0 0,3 2 0-3,-1 5 0 1,1-5 0 1,-1 5 0 0,0 0 0 4,1 0 0-10,-4 0 0 5,-3 0 0 1,-1 0 0 0,-2 0 0 0,2 0 0-1,1 0 0 2,8 0 0-1,-2 5 0-4,4-5 0 3,6 5 0 2,-1-5 0-1,-5 0 0 0,-10 0 0 0,-7 0 0-1,-15 0 0 0,-5 0 0 1,-5 0 0-1,-6 0 0 2,-1 0 0-1,-12 0 0-5,0 0 0 7,-8 0 0-3,-3 0 0 1,-1 0 0 0,-2 0 0-3,-1 0 0 5,2 0 0-3,6 0 0 1,-4 0 0-2,-1-5 0 3,7-7 0-2,-4-7 0-1,2-24 0 1,-5-10 0 2,2-25 0 0,0-13 0-4,-4-13 0 4,-3-10 0-1,-3-10 0 1,0-13 0-6,0-8 0 6,-16-6 0-2,-5-12 0 2,-8-22 0-2,2-5 0 0,-1-3 0 1,-1 3 0 1,2 13 0-3,4 7 0 0,5 24 0 5,-1 20 0-3,6 16 0-5,2 16 0 6,-1 12 0-1,3 5 0 1,4 8 0-4,-1 1 0 3,-1 0 0-1,5 4 0 2,-7 3 0-1,5 7 0-1,1 12 0 2,0 5 0-1,-1 9 0-4,4 2 0 3,0 5 0 2,0 4 0-1,0-7 0 1,0 5 0-4,0 6 0 3,0 0 0 0,0 11 0 0,0-1 0-3,0 3 0 5,0 0 0-4,-6 0 0 0,-5 0 0 4,-17 31 0-3,-4 22 0 2,-8 12-94-3,8 3-121 1,24-43-86 2,8 0-236-1</inkml:trace>
    </iact:actionData>
  </iact:action>
</iact:actions>
</file>

<file path=ppt/ink/inkAction5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7T01:41:40.53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4599">
    <iact:property name="dataType"/>
    <iact:actionData xml:id="d0">
      <inkml:trace xmlns:inkml="http://www.w3.org/2003/InkML" xml:id="stk0" contextRef="#ctx0" brushRef="#br0">16128 9513 295 0,'0'0'66'7,"0"0"39"-2,0 0 13 2,0 0-6 0,0 0-3 0,0 0 1 1,0 0-10 1,0 0-14-3,0 0 0 2,0 0-7 2,0 91-6-4,-3-91-3 0,3 0-16 3,0 0-14 0,0 0-1-2,0 0-18-2,0 0-9 4,0 0-3-2,0-13-6-1,0-29 8 4,0-15 31-4,0-7-12 3,7-5-9-4,5-9 5 12,-8-3-3-16,6-3-1 13,-2-3 3-14,-1 0-7 7,0 4-3 4,0-3-1-4,-2-1-2 0,2 0 1 1,-4-6-5 0,0-6-2 0,1 0 0-3,-4-12 1 4,3 6-3-1,-3 3-2 0,0 6 3-5,0 9-3 12,0 5 2-10,3 6-3 0,-2 0-1 0,2 9 2 3,3 5-1 2,-3 3-1-1,-3 0 1 4,0 3-1-11,1-1 0 6,-1 3 0-2,0 7 1 2,0-1-1-3,0 7 1 3,3-2-4 5,2 7 3-11,-5 7 0 6,3 8 2 0,-3 9-2 1,0 7-1-4,0 5 1 6,0 0 0-8,0 0 2 6,0 0-2-2,0 0-2 0,0 0 2 0,0 0 4 3,0 0-1-4,0 0-1 0,0 1 5 2,0 40 1 3,-3 16 4-4,-18 20-7-2,10 13 1 2,-2 7-4 1,1 14 2-1,3-2 3 2,-1 7-5-1,2 5 0 1,0 14 4 4,2 11-4-13,2 4-1 7,1-11 1 0,3-12 2 0,-1-12 1 3,-2-7 2 0,0 6-4-6,-6-4 3 5,8-4-5-3,-2-1 5 3,-1-10-6-2,4-5 5 8,-3-11-3-13,-3-11 1 7,3-12-3-6,3-17 1 5,-4-13 3 0,4-9-1-1,0-12-1 2,0-5 0-3,0 0-2 1,0 0 0 1,0 0 0 1,0 0 0-6,0 0-1 9,0 0-2-6,0-9-3 2,0-39 6-1,20-22 0 0,0-25 4 3,1-18-4-4,-6-10 1 2,-7-13 0-1,0-7 0 3,-8-3 0-6,0 0-1 4,0 1 6 6,0-3-3-12,0 2-3 7,0 6 3-3,0 8-3 2,0 5 0 1,0 9 0-5,0 9 0 6,0 2 0-5,0 6 0 3,3 8 0 2,2 8 0-7,2 9 0 5,-1 10 0 4,1 4 0-8,-4 2 0 3,1 9 0 2,5 4 0-1,-5 12 0-1,1 3 0 5,-2 15 0-10,-1 5 0 4,-2 9 0 2,0 3 0-1,0 0 0 3,0 0 0-3,0 0 0 1,0 0 0-3,0 0 0 5,0 0 0-3,0 0 0 1,0 17 0-2,0 37 0 3,0 25 0-1,-13 30 0-1,-1 15 0 1,4 16 0-3,4 21 0 3,-4 4 0 0,8 7 0 1,-5-3 0-3,0-6 0 0,2-10 0 2,-2-8 0 0,1-10 0 2,-4-15 0-6,4-8 0 5,-2-7 0-1,2-10 0-1,-4-14 0 1,3-6 0 6,1-11 0-12,3-10 0 4,0-7 0 4,3-17 0-5,0-10 0 4,0-11 0-4,0-6 0 4,0-3 0-2,0 0 0-2,0 0 0 5,0-21 0-2,0-46 0-1,16-35 0 1,3-32 0 2,-5-14 0-6,-1-19 0 4,-5-21 0-1,-8-14 0 2,0-15 0 1,0-5 0-6,0 11 0 4,0 9 0-3,0 17 0 4,0 20 0-1,0 18 0 1,0 23 0-3,0 18 0 2,0 15 0 0,0 12 0-3,0 15 0 3,0 9 0-1,0 6 0 4,0 10 0-5,0 8 0 1,0 14 0-1,0 8 0 3,0 6 0-2,0 3 0 2,0 0 0-4,0 0 0 4,0 0 0-4,0 0 0 3,0 0 0 0,0 0 0 2,0 0 0-4,0 46 0 1,-8 21 0 2,-2 23 0-1,6 11 0 5,-5 5 0-11,5 10 0 5,1 5 0 2,3 0 0-6,-3 2 0 6,3-2 0-1,0 6 0 2,-4 8 0-6,4 2 0 5,-5 7 0-2,4-3 0 1,1-9 0 1,0-13 0-4,0-18 0 5,0-20 0-2,0-12 0-5,0-9 0 7,-3-6 0-2,-4-10 0-2,1-13 0 4,3-8 0-2,-1-12 0-4,4-6 0 4,0-5 0-2,0 0 0 4,0 0 0-4,0 0 0 3,0-39 0-4,0-45 0 5,0-43 0-4,13-31 0 4,3-16 0-5,-6-5 0 4,-6-9 0-1,5 4 0 0,-8 11 0-2,-1 6 0 0,3 18 0 3,-3 16 0 4,5 14 0-13,-3 11 0 8,1 22 0 0,5 16 0 0,-6 13 0 0,3 9 0 2,-2 10 0-5,1 1 0 4,0 6 0-2,-4 8 0-2,3 3 0 3,-3 13 0 2,0-3 0-1,0 8 0-6,0 2 0 5,2 0 0 1,-2 0 0-3,0 0 0 3,0 0 0-1,0 0 0-2,0 0 0 1,0 0 0 0,0 0 0 4,0 0 0-4,-5 23 0-3,-26 22 0 6,-10 17 0-3,0 10 0 3,-2 15 0 1,-1 12 0-8,-5 6 0 6,6 6 0 3,5-5 0-10,5-7 0 5,2-12 0 2,5-11 0-5,6-14 0 4,7-20 0 1,4-13 0-1,5-13 0-3,-1-10 0 1,5-6 0 3,0 0 0-3,0 0 0 5,0 0 0-7,0 0 0 6,0-14 0-4,10-34 0 3,21-22 0-2,10-25 0 2,8-6 0 0,-3-2 0 1,-1 6 0-8,0 6 0 7,-7 5 0 6,-8 12 0-13,-7 19 0 2,-10 11 0 4,-8 20 0 1,-2 11 0-2,-3 6 0 1,0 7 0-2,0 0 0 0,0 0 0 4,0 0 0-6,0 0 0 6,0 11 0-3,-21 37 0 0,-19 19 0 3,-11 17 0-5,-1 9 0 4,1 6 0 3,5-1 0-10,5-2 0 5,5-9 0 5,8-14 0-9,5-20 0 5,10-14 0 1,3-18 0-1,10-17 0-3,0-4 0 1,0 0 0 4,0 0 0-3,10-39 0 1,26-28 0-1,15-32 0 1,6-16 0 1,-1-5 0-3,-2-7 0-1,-3 4 0 5,-2 16 0 0,-17 18 0-3,-6 27 0-1,-13 25 0 7,-7 20 0-11,-2 14 0 4,-4 3 0 0,0 0 0 4,0 0 0-2,-4 30 0 1,-41 44 0-3,-16 36 0 0,-16 25 0 2,6 8 0 0,1-3 0 3,17-13 0-9,12-26 0 8,5-20 0 3,16-30 0-11,10-23 0 7,4-21 0-1,6-7 0-5,0 0 0 5,0 0 0 0,3-17 0 0,28-35 0 0,7-21 0 0,9-12 0 1,-4-13 0-3,-2-2 0 0,-1-1 0 5,-6 3 0-7,-4 17 0 4,-4 12 0 6,0 9 0-12,-8 16 0 7,-1 4 0 0,-3 13 0-5,2 5 0 1,-3 2 0 4,-5 10 0 0,0 3 0-2,-5 4 0-1,-3 3 0 0,0 0 0 3,0 0 0 1,15 8 0-6,11 37 0 6,12 21 0-2,8 17 0 4,-1 12 0-10,4 8 0 10,2 8 0-10,4-2 0 8,-6-1 0-4,-4-13 0 1,-13-16 0 2,0-21 0 4,-12-20 0-12,-12-22 0 9,0-13 0-6,-8-3 0 6,0 0 0-6,3 0 0 4,-3 0 0 1,0 0 0-2,0-5 0 0,0-37 0 2,0-24 0 0,-16-18 0 2,-23-15 0-9,-6-2 0 5,-11-5 0 3,-8-8 0-3,0-5 0-1,-4 14 0 4,16 18 0 3,8 19 0-11,18 30 0 10,12 15 0-10,5 12 0 4,9 8 0 2,0 3 0-3,0 0 0 3,0 0 0 0,0 0 0-1,0 0 0 0,0 0 0 0,0 14 0 5,3 31 0-5,30 17 0-1,11 14 0 1,-4 2 0 4,1 3 0-4,2 4 0 0,-4 0 0-1,2-11 0 5,-8-8 0-6,-5-6 0 7,-2-13 0-10,-3-10 0 7,-11-6 0-3,-3-11 0 2,-7-13 0 1,3-3 0-4,-5-4 0 3,0 0 0 0,0 0 0-1,0 0 0 2,0 0 0-1,0 0 0-5,0 0 0 7,0-26 0-3,-16-25 0 0,-29-21 0 0,-7-19 0 3,-3-10 0 0,-5 2 0-5,9 5 0 4,1 10 0-5,6 18 0 6,14 21 0 4,7 21 0-12,11 16 0 10,8 4 0-11,4 4 0 4,0 0 0 2,0 0 0 0,0 0 0 3,0 0 0-3,0 0 0-1,0 0 0 1,0 0 0 1,0 0 0 1,0 0 0-1,0 0 0-1,0 0 0-1,0 0 0 4,0 0 0-3,0 0 0-1,0 0 0 3,0 0 0-2,0 0 0-1,-5 0 0 2,-14 25 0 1,-10 26 0-2,-7 16 0 0,-9 4 0 3,-5 5 0 4,-4 5 0-12,3 1 0 11,-1-1 0-10,7-8 0 9,6-5 0-10,9-16 0 10,3-14 0-10,16-12 0 7,5-18 0-1,6-8 0-3,0 0 0 0,0 0 0 2,0-4 0 3,16-37 0-5,25-19 0 3,6-22 0 1,7 1 0 4,1-1 0-10,-7 7 0 6,1 7 0 4,-8 10 0-11,-5 7 0 9,-4 8 0-9,-9 7 0 8,3 3 0-2,-8 1 0-2,5 4 0 2,-4 0 0-1,-1 5 0 9,-2 4 0-12,-3 5 0-4,-5 8 0 15,-4 1 0-12,0 5 0 8,-4 0 0-9,0 0 0 4,0 0 0 1,0 0 0 1,0 0 0 0,0 0 0 1,0 13 0-3,0 39 0 0,0 19 0 4,0 17 0 5,0 11 0-13,-11 10 0 2,4 9 0 5,-4 6 0 7,9 2 0-12,-6 7 0-3,2 7 0 7,2-2 0 2,-3 3 0 3,0-7 0-11,2 2 0 6,4-1 0-2,-2-4 0 0,3-8 0 1,0-12 0 2,0-12 0-1,0-11 0 6,0 0 0-11,-4-3 0 4,1-7 0-3,-3-8 0 5,3-3 0-4,-1-10 0 5,1-7 0-1,3-4 0-1,0-4 0-4,0-3 0 3,0-3 0 1,0-5 0 2,0-8 0-5,0-9 0 2,0-9 0 2,0-5 0-1,0 0 0-1,0 0 0 1,0 0 0-2,0 0 0 4,0 0 0-7,0 0 0 9,0 0 0-6,0 0 0 1,0 0 0 0,0 0 0 0,0 0 0 1,0 0 0 2,0 0 0-6,0 12 0 6,0 1 0-1,0-1 0-2,0 0 0-3,0-9 0 5,0-3 0-2,0 0 0 0,0 0 0 1,0 0 0-1,0 0 0 3,0 0 0-4,0 0 0 0,0-54 0 5,0-28 0-2,0-36 0-5,0-17 0 3,0-14 0 3,0-8 0-2,0-6 0-2,0-5 0-1,0-3 0 4,0-1 0 0,0-1 0-1,0 9 0-4,0 3 0 6,3 12 0-3,7 15 0 3,0 10 0-7,-1 12 0 6,-2 13 0-1,0 8 0 2,2 10 0-6,-5 9 0 3,3 7 0 10,-4 12 0-16,-3 8 0 7,3 11 0-1,-3 8 0 0,5 12 0 6,-5 6 0-11,2 2 0 3,-2 6 0 4,0 0 0-2,0 0 0 0,0 0 0-1,0 0 0 3,0 0 0-1,0 19 0-2,0 50-84 3,0 25-138 3,0-42-71-8,0-3-141 11</inkml:trace>
    </iact:actionData>
  </iact:action>
</iact:actions>
</file>

<file path=ppt/ink/inkAction5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7T01:41:40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25">
    <iact:property name="dataType"/>
    <iact:actionData xml:id="d0">
      <inkml:trace xmlns:inkml="http://www.w3.org/2003/InkML" xml:id="stk0" contextRef="#ctx0" brushRef="#br0">20884 2546 690 0,'0'0'74'4,"0"0"37"3,0 0-10-1,0 0-20 1,0 0 1 2,0 0-14-1,0 0-22-2,0 0 11 2,0 0 3 0,-57 149-1 0,47-122-10-2,4 5-15 3,2-5-5-2,0 0-3 1,1-12-6-1,3-6 6 0,0-5-11 1,0-4-1 0,0 0 3-1,0 0 0 0,0 0-4 2,0 0-3-1,0 0 2-3,0 0 2 3,0 0 4 1,0 0 11-2,4 0-6 0,22 0-18 2,5 0 1-2,3 0 1 0,6 0 2-1,2 0 3 3,-2 0 0-2,1 0 2 2,-4 0 5 2,1 0 3 1,6 0 0-12,1 0-5 8,-1-4-5-1,7 0 2 3,1-5-1-5,2 0-7 2,3 3 2 1,-7 0 4 1,4 4 5-1,-5-2 1 3,5 4-11-9,-1 0-7 5,-5 0 0 2,7 0 0-3,-2 0 0 2,-1 0 0 2,6 0 0-4,-8 0 0 3,3 0 0-6,-6 0 0 6,0 0 0 1,-1 0 0-5,-1 0 0 7,7 0 0-9,-4 0 0 5,7 4 0-1,2-2 0 2,1 1 0 1,6-3 0-6,4 3 0 5,-4 1 0-4,4-2 0 3,-10 1 0 0,5-1 0 0,-3 2 0 0,-1-2 0-3,-1 0 0 3,9 3 0 0,-9-4 0 0,9 2 0 0,-8 1 0 2,-1-2 0-5,-1 3 0 1,-1-3 0 1,-2 2 0 2,-4 2 0-2,0-3 0-1,-4-3 0 4,-1 0 0-1,-1 0 0-1,-8 2 0-5,0-2 0 6,-1 3 0-2,-2-3 0 2,-5 3 0 0,4-1 0-3,-2 2 0 2,3-1 0 4,1-3 0-9,-4 2 0 6,-4 1 0-4,-6 0 0 2,1-1 0 1,-1-2 0-1,6 0 0 4,-1 0 0-5,-2 0 0 0,-3 0 0 3,-2 0 0-3,-2 0 0 3,-3 0 0-4,-3 0 0 3,-6 0 0 1,-4 0 0-2,5 0 0 2,-1 0 0-4,-1 0 0 3,-2 0 0 1,6 0 0-3,2-22 0 0,4-9 0 3,-3-3 0-2,-5-5 0 1,6 0 0 0,-9-3 0 0,-2 9 0-2,3 7 0 4,-3 9-19-5,0 14-59 5,0-5-59-4,0-6-37 1,27-12-58 2,-7 17-49 0,14 7-321-5</inkml:trace>
    </iact:actionData>
  </iact:action>
  <iact:action type="add" startTime="4644">
    <iact:property name="dataType"/>
    <iact:actionData xml:id="d1">
      <inkml:trace xmlns:inkml="http://www.w3.org/2003/InkML" xml:id="stk1" contextRef="#ctx0" brushRef="#br0">25699 2729 368 0,'0'0'251'5,"0"0"-102"-2,0 0 15 6,0 0-54-3,0 0-38 1,189 0 3 0,-129 0-3 2,13-3 9-2,11-3 12-1,20-4-30 3,17 5-12-1,9-3-14 0,18-6-1 0,4 4-8-1,12-7-16 0,-9 6-9 12,-11 7-2-19,-17 4-1 7,-22 0-4-1,-17 0-14 2,-17 0-35 0,-10 11-35 2,-8 6-89-5,-53-8-66 1,3 3-320 4</inkml:trace>
    </iact:actionData>
  </iact:action>
  <iact:action type="add" startTime="7505">
    <iact:property name="dataType"/>
    <iact:actionData xml:id="d2">
      <inkml:trace xmlns:inkml="http://www.w3.org/2003/InkML" xml:id="stk2" contextRef="#ctx0" brushRef="#br0">29391 17595 465 0,'0'0'148'3,"0"0"39"4,0 0-41 0,0 0-24 0,0 0-14 1,0 0-25 0,0 0-2 0,0 19 3-1,0-19-26 0,10 7-5 2,8-2-3-4,5-3-4 4,-3 4-6-1,3-2-9 0,3-2-12-3,-1-2 0 3,3 0-7 0,3 0 0 0,0 0 11-2,-1 0-6 2,10 0-3 1,-7 0-4-1,5 0 1 3,-1 0 0-8,-3 0-5 5,2 0 0 1,-6 0-3-3,4 0 3 2,-1 0-5 0,-3-2-1 1,-6-2 1-3,2 0 0 2,-3 2 1-2,-3 2-1 2,0-2 1-1,1 2 3 1,5 0-5 0,-2 0 2-1,8 0 0 1,-4-5-3-1,1 5 3 1,-4 0-1-1,-5 0 1 0,3 0-2 1,2 0 0 1,-1 0 1-2,4 0 0-1,-5 0-1 1,2 0 3 1,-4 0-2 1,4 0 1-4,3 0 0 5,1 0-1-3,1 0-1 2,3 0 0-5,-5 0 2 5,-2 0-2-2,0 0-1 0,-1 0 1 2,1 0 0-2,-6 0 1 2,3 0 2-2,-5 0-3-2,5 0 0 4,-1 0 0-2,1 0-2 1,1 0 2 1,-3 0 0-3,3 0 0 1,2 0-1 2,-4 0 1-4,3 0 0 5,-2 0 0-4,-3 0 0 4,4 0 1-6,0-7-1 6,1 7 0-3,7 0 0 1,-3 0 0-1,4 0 0 0,5 0 0 3,-2-6 1-3,7 4-2-1,5-4 2 1,2 1-1 0,0-1 0 2,4 6 0-3,-8-8 0 2,5-1 0 0,-3 1 0 1,7-4-1-2,-4 4-1 1,-5 3-10-2,2-1 12 4,4 0 5-5,5 6-2 2,-2 0-1 1,3 0 0-1,7 0-2 0,-6 0 0 0,-4 0-1 3,2 0-2-3,-3 0 2 0,-7 0 1 0,6-5-1 2,-7-5 1-2,-4 10 1 0,0-5 0 0,-4 5 2 1,-5 0-2 0,3-5 1-2,-5-2-1 3,1 6 0-1,0-3 2 5,1 2 0-12,-1 2 3 6,-5-6-4 0,-6 6 2 3,-1 0-3-5,-13 0 1 4,2 0 1-2,-8 0-1 1,-1 0-2-2,0 0-4 2,0 0-27-1,0 6-48 2,-42 13-53-4,-30 7-57 5,31-15-102-3,-1 9-289 2</inkml:trace>
    </iact:actionData>
  </iact:action>
  <iact:action type="add" startTime="9344">
    <iact:property name="dataType"/>
    <iact:actionData xml:id="d3">
      <inkml:trace xmlns:inkml="http://www.w3.org/2003/InkML" xml:id="stk3" contextRef="#ctx0" brushRef="#br0">26651 18797 210 0,'0'0'271'4,"0"0"-142"2,0 0 39 2,0 0-52-2,0 0 2 4,0 0-15-6,0 0-13 4,106 6-5 0,-85 0-11 0,-4-6 6-2,0 0-12 2,4 0-2 0,0 0-6-1,3 0-9 0,-7 0-6 0,6 0-1 1,-3 0-3 0,8 0-5-2,1 0-5 3,-1 0-6-2,1 0-4 2,-2 0-5-3,1 0 0 2,-2 0-1 5,0 0 4-9,-3 0-3 3,2 0 1-1,1 0-4 3,3 0-10-2,-5 0-3 0,1 0 0 1,-2 0 0 1,0 0 0-3,-1 0 0 1,3 0 0 2,-5 0 0-3,0-6 0 4,4 6 0-4,-6-6 0 1,4 0 0 0,0 5 0 2,-5-6 0-2,6 2 0 0,-5 5 0 1,2-5 0 1,0-4 0-3,4 5 0 1,-4 2 0 3,6-3 0-5,0 5 0 4,-6-6 0-2,5 6 0 1,-2 0 0-2,-2 0 0 1,2 0 0 1,3 0 0 1,-3 0 0-2,2 0 0-2,1-6 0 4,0 6 0-1,4 0 0 0,-1-5 0-2,0 2 0 3,3 3 0-2,-4-5 0 1,-1 5 0-1,-1 0 0-1,-2-7 0 3,-6 7 0-1,0 0 0-2,2 0 0 1,-3-5 0 3,1 5 0-3,8 0 0 2,0 0 0-4,2 0 0 3,-2 0 0 2,-3 0 0-5,4 0 0 3,-2 0 0-1,0 0 0 2,-1 0 0-3,-3 0 0 2,2 0 0 0,0 0 0-1,6 0 0-1,-1 0 0 2,5 5 0 2,-3 2 0-4,1-7 0 0,-1 5 0 2,-1-2 0 1,6 2 0-1,-3 1 0-2,-3 5 0 1,10-9 0 1,-1 4 0 0,5 1 0-2,6-7 0 3,-5 0 0-3,-1 0 0 2,-2 0 0-2,-5 0 0 5,-8 0 0-5,1 0 0 2,-9 0 0-3,6 0 0 3,2 0 0 2,2 5 0-3,9-5 0 0,5 0 0 0,-4 0 0 2,-6 0 0-2,2 0 0-1,-6 5 0 3,1-5 0-2,-1 7 0 2,1 0 0-3,-8-1 0 2,3-6 0 0,2 6 0-1,1-6 0-1,1 5 0 3,0-5 0-2,7 0 0 1,-5 0 0-2,4 0 0 2,-7 4 0-1,1-2 0 3,-2 0 0-4,9 4 0 2,4-6 0 0,7 7 0-1,4-7 0 1,0 0 0-1,0 0 0-1,-2 0 0 3,-7 0 0-2,1 0 0 2,-4 0 0-2,5 0 0 0,-4 0 0 0,-5 0 0 1,2 0 0 0,-1 0 0-1,4 0 0 1,-5 0 0-1,3 0 0 0,-5 0 0 0,-2 0 0 0,2 0 0 0,-6 0 0 3,1 0 0-3,-2 0 0 0,2 0 0 0,-1 0 0 3,-3 0 0-4,6 0 0 1,-3 5 0 0,1-1 0-1,-1-4 0 4,-4 4 0-4,-3-4 0 2,5 0 0 0,0 0 0 2,-2 0 0-4,0 6 0 3,-1-6 0 1,0 0 0-6,-6 0 0 2,-1 5 0 1,-3-5 0 2,3 0 0 1,-4 0 0-3,1 0 0-2,0 0 0 2,-9 6 0 3,2-6 0-5,1 0 0 4,-7 0 0-3,0 0 0 3,0 0 0-1,0 0 0 1,0 6 0-5,0-6 0 11,0 3 0-15,0 2 0 8,-43 0-68 0,-37-5-145-1,37 0-128 4,2 0-162-7</inkml:trace>
    </iact:actionData>
  </iact:action>
  <iact:action type="add" startTime="14482">
    <iact:property name="dataType"/>
    <iact:actionData xml:id="d4">
      <inkml:trace xmlns:inkml="http://www.w3.org/2003/InkML" xml:id="stk4" contextRef="#ctx0" brushRef="#br0">18043 17499 432 0,'0'0'289'2,"0"0"-103"6,0 0-38 0,0 0-63 0,0 0-12-3,0 0-6 4,0 0 0-2,0 0-5 1,33 0-2-2,-20 0-14 2,2 0-2 2,5 0 1-4,0 0-9 0,5 0 0 3,-1 0 0-2,0 0-4 0,-1 0-6 1,4-5-5 0,-1 1 3 0,-2 2-5 1,9 2 1-4,-5-6 0 2,3 6-1 2,-6 0-3 7,-2 0-6-15,2 0 4 4,4 0-4 3,1 0-4 0,4 0-2-1,-7 0-1 1,2 0-1 2,-1 0-1-6,-1 0 1 3,2 0-1 1,-5 0 2 1,9 0 0-1,-10 0-1-2,5 0 1 2,8 0-1 0,-6 0 1-1,5 0-3 0,-3 0 1 3,-7 0-1-4,-2 0 1 4,0-5-1-5,-3 5 1 2,1-6 0 0,-3 6 1 1,0 0-2-1,-1 0 1 0,2 0-1 2,-3 0 0-1,1 0 2-4,4 0 0 6,-3 0 3-2,4 0-3-2,-1 0 2 3,-3 0-1-1,6 0 1-2,0 0 0 3,-3 0 1-4,2 0-2 3,1 0 0 1,-5 0 1-4,1 0 0 3,4 0 0 0,2 0-1 0,1 0 0-1,2 0 1 2,-1 0-4-2,-1 0 3 3,4 0-3-6,-2 0 0 3,6 0 0 2,-4 0 0-2,0 0 0 1,-1 0 0-2,1 0 0 4,-2 0 0-3,-2 0 0-1,7 0 0 1,-4 0 0 4,1 0 0-5,-1 0 0 4,3 0 0-6,2 0 0 3,1 0 0 2,12 0 0-3,0 0 0 3,4 0 0 0,-7 0 0 1,-1 0 0-3,-7 0 0-4,2 0 0 6,-5 0 0-3,1 0 0 3,1 0 0-2,0 0 0 1,0 0 0-1,2 0 0 1,4 0 0-2,0 0 0 2,2 0 0 1,3 0 0-3,3 0 0 2,-4 0 0-1,-5 0 0 1,-1 0 0-1,-1 0 0 1,-5 0 0-1,5 0 0 1,1 0 0-1,-2 0 0 0,-2 0 0 1,8 0 0 0,7 0 0-2,-2 0 0 2,3 0 0 1,0 0 0-2,-5 0 0-1,-1 0 0 1,-1-8 0 2,-9-4 0-1,-5 4 0-1,-7 6 0 1,-1-5 0-1,-7 4 0 0,-3 3 0 2,-8 0 0-2,-2 0 0 0,-3 0 0 3,0 0 0-5,0 0 0 1,-3 0 0 3,-42 14-34 1,-48 23-139-5,-37 14-95 3,60-32-92 0,-1 5-664-1</inkml:trace>
    </iact:actionData>
  </iact:action>
  <iact:action type="add" startTime="16187">
    <iact:property name="dataType"/>
    <iact:actionData xml:id="d5">
      <inkml:trace xmlns:inkml="http://www.w3.org/2003/InkML" xml:id="stk5" contextRef="#ctx0" brushRef="#br0">15526 18820 313 0,'0'0'520'2,"0"0"-427"4,0 0 45 0,0 0-59 3,0 0 4-3,0 0-9 2,0 0-2 0,31 0-13-1,-21 0-3 0,0-6-1 0,3 6 2 1,3 0 0 0,0-5-4-2,9 5 1 2,2 0-6 0,2-6-12 0,5 6-9-2,-4-6 6 2,9 6-9 0,2-7-4 0,2 7 0-2,1-7 0 7,-4 2-5-8,1 0 2 4,-1-4 4-4,4 3-18 2,1-5-3 2,-9 5 0-1,3-2 0-1,-3 3 0 0,-2-2 0 1,2 7 0 0,-6-5 0 2,4-2 0-6,-2 6 0 5,-3-5 0-2,-2 6 0-2,-1-6 0 5,-4 6 0-3,3 0 0 2,-1 0 0-5,0 0 0 4,2-5 0 0,1 5 0 1,5 0 0-4,-4-6 0 3,-4 3 0 0,5 3 0 1,-3-3 0-3,-1 3 0 1,3 0 0 1,1 0 0 1,-9 0 0-1,3 0 0-2,2 0 0 1,-7 0 0 2,7 0 0-4,0 0 0 4,-2 0 0-2,2 0 0 1,-8 0 0-2,9 0 0 4,-1 0 0-3,-4 0 0 2,7 0 0-4,-2 0 0 4,-1-2 0-2,1 2 0 0,-3-5 0 1,0 5 0-1,2-7 0 2,4 7 0-2,-6 0 0 1,2 0 0-2,1-6 0 2,-3 6 0 0,-3 0 0-2,3-4 0 2,1 4 0 1,0 0 0-2,5 0 0-2,-1 0 0 4,-2 0 0-1,3-4 0 1,-4 4 0-5,-2 0 0 5,1 0 0-2,0 0 0 0,2 0 0 3,-3 0 0-4,4 0 0 2,-1 0 0 0,2 0 0-1,4 0 0 0,0 0 0 2,3 0 0-3,-8 0 0 0,1 0 0 2,-2 0 0 0,-2-6 0 0,5 6 0-2,-1 0 0 4,4 0 0-3,-2 0 0 2,1 0 0-4,4 0 0 2,-2 0 0 1,3 0 0 2,0 0 0-4,3 0 0 1,2 0 0 2,-6 0 0-2,11 0 0-2,-2 0 0 4,-1 0 0-1,-7 0 0 0,2 0 0-2,-3 0 0 4,1 6 0-3,3-6 0 1,-5 4 0-2,5 0 0 0,-10-4 0 2,3 0 0 2,0 6 0-4,-1-6 0 0,7 7 0 3,-2-2 0 0,-1-5 0-3,-2 2 0 1,-1 1 0 1,0-3 0 1,0 3 0-1,-1-3 0-2,-1 6 0 3,6-6 0-2,-1 5 0-2,6-5 0 3,1 0 0 1,0 6 0-2,0-6 0-1,1 2 0 4,1 2 0-4,-4-4 0 3,2 1 0-4,-7-1 0 3,0 7 0 0,1-7 0 1,-1 0 0-3,3 5 0 1,-6-5 0 2,-3 7 0-1,2-7 0 0,-3 5 0-4,-1-5 0 5,2 3 0-2,-1-3 0 0,1 0 0 2,-1 5 0-1,-5-5 0-2,-3 0 0 1,-7 0 0 2,-3 6 0-3,-3-6 0 3,-4 0 0-4,0 0 0 3,-1 0 0 0,-2 0 0-1,0 0 0 0,0 0 0 0,0 0 0 2,0 0 0-1,0 0 0-2,0 6 0 2,0 1 0 3,-25 11 0-6,-27-5-109 3,-23-7-233-2,32-6-88 3,12 0-710-2</inkml:trace>
    </iact:actionData>
  </iact:action>
  <iact:action type="add" startTime="20898">
    <iact:property name="dataType"/>
    <iact:actionData xml:id="d6">
      <inkml:trace xmlns:inkml="http://www.w3.org/2003/InkML" xml:id="stk6" contextRef="#ctx0" brushRef="#br0">4967 17539 288 0,'0'0'265'8,"0"0"-72"-2,0 0-20 0,0 0-46 2,0 0-28 0,0 0-13-1,0 0-11-1,0 0 3 3,0 0 6-1,0 0-17-1,0 0-6 1,2 0 1-1,10 0-1 2,5 5-11-2,7-5-10-2,-4 0-5 3,9 2-1 0,-2-2-10 1,5 4 4-3,-4-4-8 1,5 0 0 2,-2 0 1-1,-1 2-1 2,-2-2 0-6,3 4-4 5,1-4-16-1,0 3 0-1,5-3 0 0,-1 0 0 1,-4 0 0-1,4 0 0 0,-3 0 0 1,2 0 0-1,-2 0 0 2,-4 0 0-4,-1 5 0 6,-5-5 0-5,-3 0 0 3,4 0 0-5,-4 5 0 7,3-5 0-5,6 0 0 1,-1 0 0-1,1 0 0 3,-5 0 0-1,-1 0 0 0,5 0 0-2,-2 0 0 1,0 0 0 2,-1 0 0-2,-5 0 0-1,3 0 0 4,3 0 0-4,-5 0 0 3,5 0 0-3,-2 0 0 2,-3 0 0 1,2 0 0-1,-7 0 0-2,1 0 0 1,-1 0 0 0,2 0 0 4,0 0 0-8,0 0 0 5,-1 0 0 1,9 0 0-2,-3 0 0 1,2 0 0-2,3 0 0 5,4-5 0-5,-2 0 0-1,0-2 0 3,4 5 0 0,-8-4 0 2,7 1 0-6,-5-1 0 4,-5 6 0 0,6-6 0 2,3 1 0-6,1 2 0 4,6-4 0 2,2 2 0-3,-5 5 0-2,5-8 0 4,-2 8 0 0,-3 0 0-3,5 0 0 3,-5 0 0-3,3 0 0 4,2 0 0-5,2 0 0 1,2 0 0 3,3 0 0-2,4 0 0 2,-3 0 0-4,4 0 0 3,0 0 0 0,4 0 0 2,1 0 0-5,3 0 0 4,1 0 0-2,-1 0 0 1,0 0 0-3,-2 0 0 4,2 0 0-1,-5 0 0-1,1 0 0 1,-6 0 0-1,-2 0 0 1,-5 0 0-3,0 3 0 4,4 2 0-1,-4 0 0 0,-2-5 0-2,1 4 0 2,-2-1 0 1,1-3 0-2,-4 3 0 3,2-3 0-5,-4 0 0 2,5 0 0 1,-5 2 0-3,-5-2 0 4,-11 3 0-2,0-3 0 1,-4 0 0 2,-6 0 0-3,-7 0 0-2,-3 0 0 5,0 0 0-2,0 0 0-4,0 6 0 6,0 0 0-4,-33 1 0 3,-34 11-104-4,-40-5-126 5,45-7-116-4,-2 0-196 2</inkml:trace>
    </iact:actionData>
  </iact:action>
  <iact:action type="add" startTime="23048">
    <iact:property name="dataType"/>
    <iact:actionData xml:id="d7">
      <inkml:trace xmlns:inkml="http://www.w3.org/2003/InkML" xml:id="stk7" contextRef="#ctx0" brushRef="#br0">1992 18884 371 0,'0'0'175'4,"0"0"5"0,0 0-27 4,0 0-27 0,0 0-29-2,0 0-19 2,0 0-9 0,10 0-1 0,-7 0-4-2,-3 0 0 2,0 0-11 0,0 0-13 0,0 0 0-2,0 0-1 2,4 0-3 0,2 0 0 0,7 0-5-2,0 0-4 2,-1-5-5 0,4-3 0-2,-3 2 5 2,3 0 4 0,-2 6-7 0,-1-5 3 0,3 5-5-2,-1 0-4 2,8-6-2 0,-4 2-6 0,3 4-6-2,-2-4 3 2,3 4-1 9,0-5-5-16,2 5 6 5,3-7 0 2,-7 7 2 0,1 0 3-2,3 0-3 0,-1 0-2 4,1 0 1-3,0 0-4 0,1 0-4 0,1 0 0 2,2 0 0-2,-1 0 0 3,1 0 0-6,-2 0 0 4,-2 0 0 1,1 0 0-2,-9 0 0 0,1 0 0 1,1 0 0-1,-2 0 0 0,3 0 0 1,-1 0 0-1,4 0 0 1,-1 0 0 0,-2 0 0-1,8 0 0-1,-1 0 0 4,1 0 0-2,1 0 0-1,-1 0 0 0,-8 0 0-1,0 0 0 2,-2 0 0 0,-4 0 0 0,-2 0 0-1,1 0 0-1,-9 0 0 2,5 0 0 0,-5 0 0 0,3 0 0 0,2 0 0-2,3 0 0 2,2 0 0 0,-1 0 0-3,2 0 0 4,2 0 0-2,3 0 0 3,1-6 0-4,2 4 0 2,-1 0 0 0,1-2 0-1,1 4 0 1,4 0 0-1,1-5 0 0,1-1 0 2,4 6 0-2,-1 0 0 0,0-6 0 0,-4 6 0 0,-1 0 0 1,-3 0 0-1,4 0 0 2,-9 0 0-2,4 0 0-1,3 0 0 2,-7 0 0 0,6 0 0 1,1 0 0-2,0 0 0 1,-1 0 0 0,-2 0 0-1,-3 0 0 0,2 0 0-1,-3 0 0 4,0 0 0-3,2 0 0 0,0 0 0-1,1 0 0 4,3 0 0-4,0 0 0 3,-1 0 0-3,-5 0 0 2,6 0 0 0,0 0 0-4,-1 0 0 4,-2 0 0 2,0 0 0-3,3 0 0-1,2 0 0 2,2 0 0 1,-1 0 0-2,5 0 0 0,-2 0 0 0,-3 0 0 3,-2 0 0-4,-6 0 0 2,5 0 0-1,-6 0 0-1,6 0 0 2,2 0 0-1,-1 0 0 2,2 0 0-2,-1 0 0 1,1 0 0-3,-2 0 0 4,9 0 0 0,-5 0 0 0,-1 0 0-4,6 0 0 3,-5 0 0 0,-2 0 0 0,-4 0 0-2,-5 0 0 1,6 0 0 2,3 0 0-3,3 0 0 2,4 0 0-1,0 0 0 1,1 0 0 2,-8 0 0-4,0 0 0 1,-2 0 0 0,-1 0 0 2,5 0 0-3,3 0 0 2,1 0 0 2,3 0 0-3,2 0 0-1,0 0 0 2,7 0 0 0,0 0 0-1,-4 0 0 1,1 0 0-2,-4 0 0 1,0 0 0 1,-7 0 0 0,6 0 0 0,2 0 0 0,2 0 0-2,2 0 0 1,9 0 0 0,2 0 0 1,4 0 0 2,-2 6 0-5,-2 0 0 2,-7-6 0 1,-8 5 0 0,-9-5 0-1,0 4 0 1,-5-2 0-1,2 0 0 1,3-2 0 0,3 0 0-2,-5 0 0 2,5 0 0 0,-3 0 0 0,-3 0 0-1,3 0 0 1,-5 0 0 0,2 0 0 0,-4 0 0-3,3 0 0 4,-1 0 0-1,1 0 0-4,2 0 0 5,-2 0 0-1,-1 0 0 2,1 0 0-3,-4 0 0-2,0 0 0 3,5 0 0 1,-2 0 0-3,5 0 0 2,-3 0 0 1,-1 0 0-2,1 0 0 1,-6 0 0-3,1 0 0 3,3 0 0 0,-1 0 0 0,-9 0 0-2,-2 0 0 2,-4 0 0 0,-9 0 0 1,0 0 0-4,-2 0 0 2,0 0 0 2,0 0 0-3,0 0 0 2,0 0 0 0,0 0 0 0,-15-32-54-1,-41-11-259 1,20 17-25 0,-15 9-365-1</inkml:trace>
    </iact:actionData>
  </iact:action>
  <iact:action type="add" startTime="27019">
    <iact:property name="dataType"/>
    <iact:actionData xml:id="d8">
      <inkml:trace xmlns:inkml="http://www.w3.org/2003/InkML" xml:id="stk8" contextRef="#ctx0" brushRef="#br0">7850 15047 817 0,'0'0'240'5,"0"0"-151"1,0 0 65 2,0 0-16-3,0 0-45 3,0 0-4 1,0 0-16-1,18 58-20-3,-18-58-17 4,2 0-11-1,7-31-11 1,-4-37 0-4,4-27 27 3,7-23-13-1,0-16-8 1,1-18 5-1,7-14-9 5,-7-7 8-6,-1-6-12 1,0 6 3 0,-6 3-11 0,-1 7 2 2,-3 7-2-3,-4 3 0 0,-2 5-2 4,0 1 0-3,0 9 1 2,0 6-2-3,0 16-2 2,0 22 3-1,0 18-4 3,0 16 2-4,0 21 0 1,0 10 3 2,0 11-3-2,0 3 0 0,0 7-2-2,0 3 2 3,0 1 0 1,0 4 0-3,0 0 1 2,0 0 0 1,0 0 2-3,-8 23-3 1,-17 28 0 1,-8 13 0 3,-1 6 0-1,1 9 0-8,-2 9 0 7,-4 1 0-3,-1 7 0 5,-2-6 0-7,1-9 0 3,3-7 0 2,8-15 0-2,7-15 0 1,7-19 0-1,8-13 0 2,4-7 0-2,4-5 0 0,0 0 0 0,0-5 0 1,12-39 0-1,31-25 0 0,9-12 0 1,5-9 0-1,-5-5 0 1,-3-4 0-1,-1 1 0 1,-12 3 0 0,1 14 0 0,-10 4 0-4,-7 18 0 5,-4 15 0-1,-5 12 0-1,-4 19 0-1,-4 6 0 2,-3 7 0 0,0-2 0 0,0 2 0-1,3 0 0 0,7 22 0 4,7 47 0-5,6 36 0-1,1 14 0 4,3 7 0-2,2-12 0 2,2-8 0-3,-1-18 0 1,-4-17 0 1,-1-10 0 2,-5-15 0-6,-4-14 0 4,-12-12 0 0,-4-8-33 0,0 0-99-2,0 4-100 2,-1-9-95 0,-15 3-563 0</inkml:trace>
    </iact:actionData>
  </iact:action>
  <iact:action type="add" startTime="28086">
    <iact:property name="dataType"/>
    <iact:actionData xml:id="d9">
      <inkml:trace xmlns:inkml="http://www.w3.org/2003/InkML" xml:id="stk9" contextRef="#ctx0" brushRef="#br0">7508 14318 400 0,'0'0'187'6,"0"0"-49"-3,0 0 45 7,0 0-12-4,0 0-7 1,0 0 19-1,0-17-30 2,10 42-18-1,6 18-32 3,4 7-29-5,-3 7-7 2,5 8-14 2,3 6-17-1,2 6-36-2,5 2 0 2,0 0 0-1,-3-7 0 1,-6-5 0 5,0-6 0-10,-8-17 0 5,-5-13 0 0,-4-12 0-3,-3-7 0 3,-3-4 0 0,0-2 0 0,0-4 0-2,0 1 0 2,0-3 0 0,4 0 0 0,16 0 0-2,12-28 0 2,9-25 0 0,-1-6 0 3,4-20 0-8,4-14 0 6,-2-5 0 0,5 3 0-1,-8 7 0-1,-3 16 0 0,-4 5 0 3,-3 10 0-4,-8 9 0-2,-2 10 0 5,-7 14 0-2,-12 13 0 2,-1 2 0-4,-3 6 0 4,0 3 0-2,0-3 0 3,0 3 0-6,0 0 0 4,0 0 0 1,-20 13 0-2,-19 28-119 0,14-13-284 1,5-9-333 0</inkml:trace>
    </iact:actionData>
  </iact:action>
</iact:actions>
</file>

<file path=ppt/ink/inkAction5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7T01:41:40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00">
    <iact:property name="dataType"/>
    <iact:actionData xml:id="d0">
      <inkml:trace xmlns:inkml="http://www.w3.org/2003/InkML" xml:id="stk0" contextRef="#ctx0" brushRef="#br0">20366 2546 360 0,'0'0'499'5,"0"0"-370"0,0 0 13 2,0 0-41 1,0 0-24 1,0 0-10-4,0 0-5 4,15 39-7-1,-15-16-21 1,1 2-10-5,-1 2 4 5,0 5-1-1,0-10-4-2,0-5-4 2,0-6-7 0,3-5 6 0,-3-3-11 0,7 0-4-1,6-3 5-1,5 3-3 3,9-1-4-1,10-2 4-3,-1 0 1 4,12 0 4-1,0 0 4-1,7 0 6 5,7 0 0-8,5 0 0 5,1 0 1-1,6 0 2-3,-2 0 4 3,4 0-4 0,-1 0-2 0,-1 0 0-2,6 0-5 2,-9 3-5 1,3 2 0-2,5-1-2 0,-2 1 0 0,14-2-3 3,-1 5 4-4,4 1 5-1,1-1-2 4,-8 7-7-2,-11-5 3 0,-3 2-9 1,-5 0 0 0,2-7 0 0,1-5 0 0,6 0 0 0,2 0 0-2,5 0 0 2,9-15 0-2,-9 1 0 2,-3 4 0 0,-5 1 0 0,-5 0 0 0,-5 4 0 0,-5 1 0-2,3-1 0 2,-4 2 0 0,-4 0 0-1,-4 1 0 0,0-1 0 1,-4 1 0-1,-1-1 0 0,-1-1 0 2,2 4 0-2,1 0 0 0,-1 0 0 0,0 0 0 0,-6 0 0 2,-3 0 0 0,-9 0 0-2,-1 0 0-1,-7 0 0 2,-7 0 0 0,-4 0 0-3,-4 0 0 4,-1 0 0-2,-6 0 0 0,5 0 0 0,-5 0 0 2,0 0 0-1,0 0 0 1,0 0 0-5,0 0 0 6,0 0 0-2,0-27 0-2,0-10 0 1,0-6 0 2,0 11 0-2,0 3-15 1,0 13-27-1,0 1-7 0,0 6-60 1,0 4-43-1,0-2-34-1,0 7-68 4,0 0-117 0</inkml:trace>
    </iact:actionData>
  </iact:action>
  <iact:action type="add" startTime="3291">
    <iact:property name="dataType"/>
    <iact:actionData xml:id="d1">
      <inkml:trace xmlns:inkml="http://www.w3.org/2003/InkML" xml:id="stk1" contextRef="#ctx0" brushRef="#br0">25519 2616 178 0,'0'0'175'2,"0"0"21"3,0 0-7 2,0 0-45 0,0 0-8 0,0 0-14 1,8-20-12 0,5 20 13 0,6 0-10-2,5 0-45 2,8 0 9 1,9 0-12-4,6 0 4 4,14 0-24-2,15 0-1 2,8 0-7-4,16 0-5 11,14 0 0-14,21 0-9 6,3 0-5 0,11 0-6-2,8-2-2 2,4-15 2-1,-6-3-2-1,-6 0-3 2,-11 3-7 0,-24 0 0-1,-17 3 0 1,-13 3 0 0,-14 9 0 0,-11 2 0 0,-15 0-5-2,-21 0-38 4,-13 0-38-4,-10 0-48 2,-20 7-76-3,-13 5-68 3,-11 8-98 0</inkml:trace>
    </iact:actionData>
  </iact:action>
  <iact:action type="add" startTime="5578">
    <iact:property name="dataType"/>
    <iact:actionData xml:id="d2">
      <inkml:trace xmlns:inkml="http://www.w3.org/2003/InkML" xml:id="stk2" contextRef="#ctx0" brushRef="#br0">29301 17564 631 0,'0'0'209'7,"0"0"-24"-2,0 0-63 5,0 0-29-4,0 0-16 0,0 0-3 2,0 0-31-1,118 0 0 0,-95 0 5 1,3 5 0 1,-1-2 2-2,-2 2-1-1,3 1-6 2,1 0-2 0,4 0-16 0,2-1-7-2,2-1-1 2,-6 0-3-1,7 2 2 2,-2 1-7-3,-4-7-2 3,6 0 1-2,0 5-1 10,-4-5 2-16,5 0 0 6,-4 0-3-1,3 2-3 2,-1-2 1 0,0 0 1-2,0 0-5 3,-2 0 3-2,-3 0 2 0,-2 0-4 0,-5 0 2 0,-1 0 0 3,-3 0 2-5,-1 0-5 3,0 0 1 0,2 0 1 2,-1 0-1-4,6 0-1 1,-1 0 0 0,8 0 1 3,-3 0-1-2,-1 0 0-4,-8 0 1 5,0 0 0-1,-1 0-1-1,-1 0 1 0,5 0-1 1,1-2 0-1,-3 2 0 0,-3 0 0 1,6 0 0-1,-7 0 1 1,6 0-1-3,3 0 0 6,2 0 3-6,4 0-3 4,0 0 0-3,4 0 0 2,-3 0-2 1,2-5 2-2,-2 5 0 0,4-7 0 0,-7 1 0 1,2 4 1 0,-2 2-1-1,1-2 0 0,-2 2 0 3,-2 0 0-3,1-4 1 0,-2 4 0-1,2 0-2 2,-2 0 1 1,3 0 0-5,-2 0 1 5,4 0-1 0,3 0 0-2,1 0 0-1,3 0 0 2,-5 0 0 1,2 0 0 0,1 0 1-3,0 0-1 0,-2 0 0 3,-7 0 0-2,5 0 1 1,-7 0 0-1,2 4 0 1,-3-4-2-2,-4 2 2 0,9 0-1 3,-2-2 0-2,10 6 2 2,-4-6-2-4,5 7 0 4,8-7 0 1,-4 0 0-4,0 5 0 0,-3-3 0 3,-2 0 1-2,0 6-1 2,5-6 0-3,-1 3 0 2,2 1-1 1,-2-6 2 3,2 0 0-10,-2 0-1 4,-3 0-2 3,-2 0 2 0,0 0 3-3,-5 0-3 1,-2 6 0 0,-2-1 0 1,-7 3 1-2,1-1-1 2,-8-2 0 0,-9-2-2 0,-4-1-17-3,0 7-27 4,0-3-13-1,0 4-43 1,-25 10-66-5,1-11-91 5,-1 2-258 0</inkml:trace>
    </iact:actionData>
  </iact:action>
  <iact:action type="add" startTime="7518">
    <iact:property name="dataType"/>
    <iact:actionData xml:id="d3">
      <inkml:trace xmlns:inkml="http://www.w3.org/2003/InkML" xml:id="stk3" contextRef="#ctx0" brushRef="#br0">26343 18764 381 0,'0'0'232'2,"0"0"-54"3,0 0-30 2,0 0-33 0,0 0-8 4,0 0-32-8,0 0-12 5,124 14-7 1,-100-14 10-2,2 0-7 0,1 0-5 1,1-5 5 0,4-4-15-1,4 3 3 0,-4-5-17 1,7 5 4-1,-1-2-2 1,-4 3-5-1,-5-2-5 0,3 2-7 2,-4-2 3-1,8 6-5-3,2-5 2 12,-2 6-2-16,3-6 2 6,-7 1-6 0,4-1-2 0,-7 3 5 1,-1-2-5 0,8 5-2-1,-1-5-2 0,-2 5 0 1,3 0 3 0,-5 0-1 0,-2 0 0-2,-2 0-1 3,2 0-4-1,-1 0 1-3,-1 0 1 4,0 0 0-1,-3-7-2-1,2 7 1 0,8 0-1 1,-4 0 2-1,3 0 0 2,8 0-1-4,-5 0 1 4,-2 0-1-1,5 0 1 0,-7 0 2-2,1 0-3 2,2 0 0 0,-8 0 0 0,2 0 3 0,7 0-3-3,1 7 1 3,-1-2 0 0,-4-5 0-1,7 0 0 0,-3 2-2 1,2 1 5 1,4 0-3-3,-4 3-2 3,-5-6 0-2,2 0 2 3,0 0 0-6,-2 0 0 3,5 0-2 1,4 0 3 0,0 0-3-1,4 0 1 0,3 0-1 2,-5 0 0-2,-1 0 2-1,-5 0-1 2,-5 0 2 1,-2 0-3-1,-4 0 1-1,7 0 2-1,-8 0-3 3,11 0 0-1,3 0 0-2,-3 0 0 3,2 0 0-2,-5 0 0 3,-1 0 0-7,2 0 0 6,0 0 0-1,2 0 0-1,-3 0 0 0,3 5 0 1,-3-5 0 0,2 6 0 0,-3-4 0-1,2-2 0 0,1 0 0 0,6 0 0 2,-1 0 0-3,2 0 0 2,-5 0 0 0,3 5 0 0,-5 2 0-2,4-7 0 3,3 5 0-2,-6 2 0 3,7 1 0-5,-1 3 0 0,1 0 0 5,2-3 0-3,2 4 0 0,-2-7 0 1,8 2 0 0,2 0 0 0,4-1 0-1,-4 0 0-1,-3-1 0 3,-7-1 0-1,0-4 0-2,-1 2 0 2,5-2 0 0,-4 0 0 0,2 0 0-2,-8 0 0 4,-3 0 0-4,2 0 0 3,1 0 0-4,4 0 0 1,-4 0 0 3,1 0 0 0,2 0 0-3,-2 0 0 1,4 0 0 2,3 0 0-1,5 0 0 0,1 0 0-2,-3 0 0 4,-8 0 0-4,-4 0 0 1,-1 0 0 0,-2 0 0 1,-8 0 0 0,1 0 0-2,-9 0 0 4,1 0 0-4,-7 0 0 1,2 0 0 0,-3 0 0 0,1 0 0 1,2 0 0 0,0 2 0-2,2-2 0 2,-5 0 0 0,1 6 0 1,-2-6 0-4,-8 0 0 3,1 0 0 0,-2 0 0 0,-3 7 0-2,0-7 0 2,0 0 0 0,0 0-31 0,0 5-31-2,-12-1-35 3,-34 6-55 0,-24-10-26 2,29 0-101-9,2 0-268 5</inkml:trace>
    </iact:actionData>
  </iact:action>
  <iact:action type="add" startTime="15712">
    <iact:property name="dataType"/>
    <iact:actionData xml:id="d4">
      <inkml:trace xmlns:inkml="http://www.w3.org/2003/InkML" xml:id="stk4" contextRef="#ctx0" brushRef="#br0">5055 17426 494 0,'0'0'272'3,"0"0"-93"4,0 0-54 1,0 0-43-2,0 0 5 0,0 0-9 3,0 0-8-2,0 0 0 0,87 0-17 0,-76 0 4 0,3 0-1 2,-3 0-4-2,2 0-7 0,6 0 0 1,3 5-13 0,-2-5-6 0,3 3-10-3,0-3-5 4,1 0 3-1,2 0-5 0,-6 0 2-2,3 0 0 2,-2 0 3-1,3 0 0 3,4 0-5 1,1 0 0-9,-2 0 0 7,1 0 3 0,-4-3-6-5,4-2 4 5,-5-1 2 0,3 4-1-1,-1-3 0-1,4 1-6-1,-3 1-1 1,-1 3 0 2,2-5-1-2,-4 0 0 1,3 5-1-1,-2-9 1 1,-7 6 1-1,6 0 3 1,-4 3-7 0,-2-2 0 1,7 2 0-4,-4 0 0 1,3 0 0 2,2 0 0 2,4 0 0-3,-2 0 0 1,5 0 0 0,-3 0 0-3,10-3 0 1,-8 3 0 4,2-6 0-3,3 6 0 1,-2-6 0-3,3 4 0 3,-6-1 0 1,2 0 0 0,-2 0 0-3,-2-1 0 1,-2 4 0 1,5 0 0 0,-4-5 0-1,-1 5 0 0,2 0 0 1,-4 0 0 0,-2 0 0 1,6 0 0-3,-2 0 0 2,1 0 0-1,5 0 0-1,-1 0 0 2,0 0 0 2,4 0 0-4,1 0 0 1,3 0 0 2,1 0 0-2,-1 0 0 1,-1 0 0 0,-5 5 0-1,1-5 0-1,-2 0 0 2,3 0 0-1,0 4 0-1,2-1 0 3,3 0 0-2,4 0 0 2,0-3 0-2,2 0 0 1,-3 0 0 1,4 0 0-3,-6 2 0 0,4-2 0 1,1 6 0 3,3 0 0-6,4-6 0 5,0 5 0-2,2-5 0 2,-2 0 0-3,2 0 0 3,1 0 0-1,-2 0 0 1,1 0 0-4,-6 0 0 4,3 0 0 1,-2 0 0-6,-5 0 0 3,4 0 0 4,-5 0 0-5,-2 0 0 3,-7 0 0-4,5 0 0 5,-5 0 0-5,-2 0 0 3,-4 0 0-1,-7 0 0 4,-5 0 0-7,-5 0 0 5,-8 0 0-1,-5 0 0-3,0 0 0 3,0 0 0 6,-16 6-25-13,-47 13-139 6,-48 1-82 2,45-9-83 3,-2 10-322-9</inkml:trace>
    </iact:actionData>
  </iact:action>
  <iact:action type="add" startTime="17344">
    <iact:property name="dataType"/>
    <iact:actionData xml:id="d5">
      <inkml:trace xmlns:inkml="http://www.w3.org/2003/InkML" xml:id="stk5" contextRef="#ctx0" brushRef="#br0">2240 18791 344 0,'0'0'371'5,"0"0"-189"2,0 0-28 0,0 0-74 0,0 0 9 1,0 0-10-1,0 0-6-1,183 0-11 3,-154 0-8-1,7-1 2 0,0-6-8-2,5 2-1 2,2 0 0 0,9 5 0-1,-4-9-6 0,4 3-5 1,1 6-10 0,-4-5-8 0,-1 5-3-2,-5 0 0 8,1-6-2-11,-4 6-3 6,8-6-1-4,-3 1 6 5,4 2 6-3,-2 3-6 3,-5-5-2-7,4 5-3 5,3-7-4 0,-1 7 0 0,1 0-6-1,-2-5 3 3,1 5-1-3,2 0-2-1,1 0 1 2,-2 0-1-1,5 0 2 0,-3 0-1 1,-2 0-1-1,-3 0 1 0,2 0-1 1,-4 0 1 1,-1 0-1-2,4 0 1 0,-4 0-1 1,-2 0 0 0,2 0 3 0,-2 5-2-2,2 2 0 1,7-2-1 1,-3-5 4 1,6 3-3-3,-8 2 2 2,1-5-2 1,-6 6-1-2,1 0 4-1,0-1 2 1,4-3-1 1,-2 11-4-1,5-8 2 1,-5-5-3 0,2 5 0-1,0-5 0-1,-1 0 0 2,4 0 0 0,-1 0 0-1,3 0 0 0,-2 0 0 1,-4 0 0 0,0 0 0 0,-3 0 0-1,-2 0 0 0,1 0 0 1,1 0 0-1,5 0 0 3,1 0 0-5,3 0 0 3,-3 0 0 1,-7 0 0-3,4 0 0 1,-4 0 0 1,2 0 0-1,3 0 0 1,8 0 0 1,-6 0 0-1,10 0 0-2,-1 0 0 0,0 0 0 2,-3 0 0 0,4 0 0 0,-2 0 0 0,-3 0 0 0,5 7 0 0,-1 0 0 0,3-7 0-4,-1 6 0 4,2 0 0 0,-4-6 0 0,-5 5 0-1,-6-1 0 2,4-2 0-1,-9 6 0-4,-6-8 0 4,-3 0 0 0,-5 0 0 1,-9 0 0-2,-1 0 0 0,-6 0 0-1,-10 0-9 3,0 0-126-1,0-10-131-1,0 1-135 0</inkml:trace>
    </iact:actionData>
  </iact:action>
  <iact:action type="add" startTime="20043">
    <iact:property name="dataType"/>
    <iact:actionData xml:id="d6">
      <inkml:trace xmlns:inkml="http://www.w3.org/2003/InkML" xml:id="stk6" contextRef="#ctx0" brushRef="#br0">14300 9363 630 0,'0'0'252'7,"0"0"-97"3,0 0-34-5,0 0-36 3,0 0 2-1,0 0-4 2,0 0-27-3,28-8-21 3,-36 5-2-4,-31 3 8 3,-17-2 23 0,-8 2-38-2,-7 0 5 3,-9 0-7-2,5 0-2 1,-9 0-10 0,8 0 0-2,-3 0-1 5,9 0-6-3,9 0 2-1,5 0 0-2,12 0-5 3,6 0-2 0,8 0 1-1,10 0 0 0,4 0 0 2,8 0-1-2,3 0 0-2,2 0 0 4,3 0 0-1,0 0 0 0,0 0-2 0,0 0 2-2,0 0-2 2,0 0 2 0,0 0-1 0,0-7-1-1,26-9 2 1,4-6 2 0,9-4 0 1,-1-2-1-5,6-6-1 4,-1 1 0 1,-2-2 2-1,-5 8 0-3,-9 7-1 3,-2 11-1 1,-16 7 2-1,-3 2-2-3,-5 0 2 5,-1 0 1-3,0 0-3-2,0 0 0 6,-42 17 0-5,-20 18 5 2,-19 9-5-1,-2 0 1 0,12-4-1 0,4-6 0 4,16-4 0-7,11-5 1 4,14-11-1 1,16-4 0-2,8-8 3-1,2-2-2 3,0 0 13-2,15 3 20 2,28 2-2-4,17 9-11 4,-5 1 23-3,-2-2 1 3,0 4-13-3,-10 3-32 2,-5 3 0 0,-5-4 0 3,-7-2 0-5,-8-6 0 1,-5 0 0 0,-12-8 0 1,2 0 0 0,-3-3 0-4,0 0-106 5,0 0-107-1,-3 0-109-2,-14 0-220 2</inkml:trace>
    </iact:actionData>
  </iact:action>
  <iact:action type="add" startTime="21084">
    <iact:property name="dataType"/>
    <iact:actionData xml:id="d7">
      <inkml:trace xmlns:inkml="http://www.w3.org/2003/InkML" xml:id="stk7" contextRef="#ctx0" brushRef="#br0">12497 9305 125 0,'0'0'458'3,"0"0"-282"3,0 0-19 0,0 0-42 2,0 0-28 0,0 0 14-2,68 22-14 2,-68-22 0 1,0 0-5-2,0 6-14 0,0-1 7 1,-28 7-8-1,-32-2 4 1,-20-1-16 0,-7-4-21-1,-15-5 0 1,-6 0-10 4,-1 0-4-10,-1 0-4 8,0 0-3-3,4-7-8 3,-6 3 7-5,-8 4-2 2,-5 0-1 1,-4 0-3 0,9 0-2-1,2 11-1 0,11 4-1 2,7 0-1-2,6 0 0 1,7 0 0-1,7 2 0 1,15-2 0-1,9-8-1 2,16 1 1-2,16-1 0-2,8-5-1 3,6 0 0-2,10-2-1 2,0 0 0 0,0 0-1 1,0 0 1-4,0 0-1 3,0 0 2 0,13-22 0 0,11-3 1 0,2-1-1 0,8 1 0 1,3-2 1-2,11-11-2 0,4 2 1 0,1-1 0 3,-6 5 0-4,-3 8 1 3,-14 4-1-6,-6 6 0 5,-8 7 1 0,-9 3-1-2,-3 4 1 3,-4 0-2-2,0 0 2 1,0 0-1-2,-40 15 0 2,-20 19 2 1,-12 3-2 0,-1 7 1-2,2-2-1-1,6-2 1 2,4-1 0 0,16-9 0 1,10 0-1-5,15-15 0 4,8-4 2 0,12 2-2-2,0 0 1 2,24 1 2 1,32 3 12-2,9-4-2-2,2 5-13 5,0-1 0-3,-3-3 0 3,-5-4 0-5,-14 0 0 5,-3-5 0-3,-12 1 0 0,-6 0 0 0,-13-6 0-1,-7 2-81 3,-4 1-65-2,0-3-100-1,0 2-121 2</inkml:trace>
    </iact:actionData>
  </iact:action>
  <iact:action type="add" startTime="22418">
    <iact:property name="dataType"/>
    <iact:actionData xml:id="d8">
      <inkml:trace xmlns:inkml="http://www.w3.org/2003/InkML" xml:id="stk8" contextRef="#ctx0" brushRef="#br0">8006 9389 463 0,'0'0'249'3,"0"0"-51"4,0 0-50 1,0 0-44-3,0 0 14 4,0 0-3-2,0 0-8 2,44 5-31-3,-44-5-3 2,-8 3-6 1,-64 6 1-3,-43 8 31 1,-35 1-38 1,-18-1-16 0,-19 4-6-1,-13-12-22 7,-15-5-17-11,-4-4 0 3,-1 4 0 3,2 2 0-4,8 2 0 5,12 0 0-3,9-3 0 3,11-1 0-5,10 1 0 1,11 0 0 2,14 7 0 2,9 6 0-4,14 2 0 1,0 7 0 3,8 1 0-4,11 2 0 3,5-2 0-3,12 2 0 3,13 0 0-2,4-4 0 0,6 4 0 1,2-5 0-1,2 1 0 1,7-5 0-2,3-4 0 3,12-5 0-3,11-6 0 5,12-4 0-5,2 2 0-1,0-4 0 2,-6 3 0 1,0-3 0-1,-1 0 0 1,2 0 0 0,-1 2 0-1,3-2 0-1,6 0 0 2,1 0 0 0,-1 0 0 0,4 0 0-2,-1 0 0 2,1 0 0 0,-3 0 0-1,4 0 0 0,2 0 0 3,0 0 0-4,0 0 0 3,0 0 0-2,0-11 0-1,13-17 0 2,16-6 0 0,0 1 0-1,2-4 0 1,5 0 0 0,2-2 0-1,-2 0 0 0,8-13 0 1,9-1 0 0,7-13 0-1,6 2 0-1,-5 7 0 2,-4 2 0 1,-5 14 0-2,-3 7 0 0,-13 8 0 1,-8 13 0 0,-9 4 0 2,-2 3 0-7,-7 3 0 5,3 2 0 0,-3-3 0 0,1 4 0-1,-8 0 0 1,-2 0 0-1,-1 0 0 1,0 0 0-3,0 0 0 4,0 0 0-1,-7 19 0 0,-28 11 0-2,-7 6 0 2,-6-1 0 1,-8 5 0-2,-8 2 0-1,-3 4 0 4,3 2 0-3,1-1 0 2,2 4 0-5,1-4 0 5,8-4 0-2,10-4 0 2,12-5 0-3,11-10 0 1,9-10 0 2,2-5 0-2,8-2 0-1,0 1 0 2,10 5 0 2,31 11 0-3,5 3 0 0,8 8 0 1,13 0 0 1,4 1 0-2,14-2 0 0,1-6 0 1,9 2 0-1,-8-11 0 2,-16-6 0-3,-20-6 0 0,-17-2 0 2,-21-5 0-1,-12 0 0-1,-1 0 0 2,0 0 0 1,0 0 0-2,0 0 0 2,0 0 0-4,-25 0 0 4,-22 3 0-3,-23 6 0 3,42-4-273-3,-1 3-209 1</inkml:trace>
    </iact:actionData>
  </iact:action>
</iact:actions>
</file>

<file path=ppt/ink/inkAction5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6T22:44:29.1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2536">
    <iact:property name="dataType"/>
    <iact:actionData xml:id="d0">
      <inkml:trace xmlns:inkml="http://www.w3.org/2003/InkML" xml:id="stk0" contextRef="#ctx0" brushRef="#br0">8641 11595 208 0,'0'0'265'1,"0"0"-166"6,0 0 39 0,0 0-48-1,0 0 13 2,0 0-14 0,0 0-10 2,-200-98-4-5,139 90 8 3,-3 8-4 1,-12 0 2-2,-14 0-2-1,-10 0-27 3,-8 0-5-2,4 0-16 1,-6 0-3 0,-2 0-10 9,-4 0 5-14,-13 0 3 3,-6 0 2-3,-2 0 8 9,-4-3-5-7,1-3-2 4,-1-3-1-1,5 1-1-3,-2 2-4 4,3-2-5 0,5-6-1-5,-2 3-2 3,7-1 6 2,8-2-7 2,9 6-4-6,8 1 6 2,8 2-10 2,6 2 3-2,2 1-4-2,0-4 5 2,0 3 1 4,-4-3-11-3,-4 4 0-5,-1 2 0 6,-7 0 0-2,-5 0 0 3,-7 0 0-7,-3 0 0 7,1 11 0-1,-9 12 0-1,-5 5 0-4,-2-1 0 5,-7 2 0 1,4-4 0-3,1 0 0-1,15-5 0 3,4-3 0-3,16-3 0 1,10-2 0 1,10-7 0 3,23-5 0-8,5 0 0 5,11 0 0-1,2 0 0 2,-2 0 0 1,-5 0 0-4,-4 0 0 1,-3 8 0-1,3 7 0 2,-1-5 0-1,5 2 0 0,4-4 0 4,4-1 0-5,12-5 0 0,7-2 0 3,9 0 0-5,-2 0 0 5,5 0 0 0,-7 0 0-4,-2-5 0 4,-10 5 0-2,-10 0 0 1,-11 0 0-1,-12 0 0 3,4 0 0-4,-5 7 0 1,1 2 0-1,9-3 0 2,4 2 0 1,9-3 0-2,-2 4 0 2,6-3 0-4,-8 0 0 5,-5 2 0-4,-4 2 0 2,-1 2 0-2,9-1 0 5,-1-2 0-6,-7-3 0 1,8-4 0 2,-1 6 0 0,-11 4 0 0,6 5 0 0,-10 2 0-1,-3 4 0 0,1-1 0 2,1-5 0-1,2 0 0-2,8-2 0 1,5-4 0 1,14-2 0 0,3-1 0 0,4 6 0 1,-5-1 0-5,-9 10 0 4,-7 5 0-1,-11 12 0 1,-3 7 0 0,-8 7 0 2,-2 1 0-5,-4 8 0 2,-1-3 0 3,9-4 0-6,5-6 0 4,12-6 0 1,8-9 0 3,11-8 0-10,9-5 0 6,9-2 0 3,7 9 0-7,0 4 0 3,0 9 0 1,0 6 0 1,3-1 0-1,10 5 0-3,4-2 0 3,4-2 0 2,-1-5 0-4,9-8 0-1,6 2 0 4,11 0 0 0,11 2 0-1,11 1 0-1,9 1 0 3,15-1 0-7,9-3 0 5,16-7 0 2,22-2 0-7,10-4 0 5,11-2 0 1,2 3 0 1,-5 3 0-6,-7 0 0 6,0 0 0-4,-18 0 0 0,-6 2 0 1,-15 5 0 2,-6-2 0-1,3-2 0 1,7-2 0-3,5-4 0 1,6-2 0 1,-1-1 0-2,3 0 0 2,-1 0 0 2,4 8 0-3,2-6 0 2,-5-1 0-5,-8-9 0 6,-6-6 0-3,-6-6 0 0,0-2 0-1,-8 0 0 2,2 0 0-1,-5 0 0 0,-6 0 0 2,-2 0 0-1,-14 0 0 2,2 0 0-7,-5 0 0 5,-3 0 0 0,3 0 0 0,5 0 0-2,11 0 0 6,4 0 0-8,3 0 0 6,5-7 0-6,2 1 0 5,4 4 0-2,-4-5 0 1,7 2 0 1,-4-4 0-4,3-2 0 5,-6 0 0-3,-7 0 0 1,-6 2 0-2,-7 1 0 1,-3 2 0 1,-2 0 0-2,2-2 0 4,1-1 0-3,1 1 0 2,6-2 0-5,-1-2 0 5,-8 0 0-2,0 4 0 2,-13-1 0-2,4-2 0 2,0-1 0 0,1-1 0-5,-2-4 0 2,6 0 0 2,8-3 0 0,0 1 0 0,2-1 0 1,-5 3 0-1,1-2 0-3,-3 2 0 5,0 0 0-6,-3-3 0 4,0 1 0 0,5 0 0 3,0-1 0-7,-3 3 0 4,7-3 0-1,-6-2 0 2,0 2 0-1,0 0 0-2,-6 0 0 4,-2 3 0-5,2-3 0 2,-1 5 0 2,1-6 0 0,-2 5 0 3,-2-3 0-10,-9-2 0 6,-1-2 0 1,-7-4 0-5,4 2 0 2,-5-5 0 4,-7 3 0 0,-3 0 0-6,-10-3 0 3,-11-5 0 2,-5-16 0-1,-12-13 0 0,-1-15 0-3,0-5 0 2,0 0 0 1,0 10 0 0,-7 5 0 0,-18 8 0-1,-18-3 0 5,-17-6 0-9,-16-12 0 4,-17-8 0 0,-4-5 0 1,-8 1 0 1,-12 11 0 3,-14 16 0-9,-22 18 0 3,-24 21 0 2,-9 19 0 0,-5 9 0 0,1 0 0-2,10 0 0 3,15 9-52-3,16-3-72 2,5-6-115-1,117 0-84 1,2 0-427 0</inkml:trace>
    </iact:actionData>
  </iact:action>
  <iact:action type="add" startTime="5664">
    <iact:property name="dataType"/>
    <iact:actionData xml:id="d1">
      <inkml:trace xmlns:inkml="http://www.w3.org/2003/InkML" xml:id="stk1" contextRef="#ctx0" brushRef="#br0">28491 13278 806 0,'0'0'204'5,"0"0"-133"-1,0 0-16 5,0 0-19-2,0 0 30 1,-177-25-9-2,100 17-13 3,2 2-1 0,-9-2-5-2,-2-1 2-1,-9 0 9 2,-7 5 9 0,-18 0-10 0,-3 4 0-2,-12 0-19 1,-16 0-6 2,-3-3-4 9,-5-3-3-15,-6-2-13 2,1-1-3 3,-14 2 3-2,-5-1 0 1,-3-1 7 2,-3 3 5-3,4 1 2 1,6 1-2 2,6 4-1-1,8 0-6-1,0 0 0 0,0 0-5 2,-11 0 2-5,-5 0 2 4,-8 12-7 2,3 1-4-5,-4 1 2 4,-2 3 1-1,1 0 1 0,11-2 0-4,3-2 0 6,16 4 1-4,1 0-1 5,18 1 3-8,2 1-1 5,13-3-2 0,1 2 2 1,-2-1 0-3,1-4 1 1,-4 2-3 2,-5-2-2-2,7 4 1 3,-12 0 0-6,-7 5 0 7,-4-2 0-4,-6 0 0-3,5-3 1 4,13-3 1 2,8-3-1-2,15 1 0-4,8-5 0 5,9 3 0-2,5-2 2 2,11 5-1-2,0-1 0 0,1 2 0 1,-1 1 0-1,7-8-1 0,6 2 3 2,4-5-3 1,14-2 1-6,6-2-3 5,10 0 1-2,3 0 1 2,2 0-2-1,-2 0 1-5,-7 0-1 5,-4 0 2 2,2 0 0-3,-2 0 0-2,4 5 0 4,-1-2-1 0,9-3 1 3,-5 0-2-10,-3 0 1 5,-5 0 0 2,-8 0 1-5,1 0 0 5,-1 0-1 0,8 0 1-2,12 3 0 6,10-3 0-10,11 4-1 5,7-2-1-2,2 1 1 3,1-1 0-6,0 1 1 6,3 0 2 0,-3-1-1-1,3 2 0-4,-4-4 1 5,4 0-1-1,0 0-1 3,0 0 0-7,0 0 0 2,0 0 0 3,0 0 1-1,0 1-1 0,0 11 1 0,-3 10 0 0,1 18 2-1,-1 14-3 1,-1 1 0-3,4 11 1 4,0 6 1 1,0 19 0-5,0 13 2 2,0 16 13 3,7 7 2-7,-2-1-8 5,-1 4-3 0,-4 1 1 2,0 7-1-1,0 2-2-6,0-8 0 5,0-4 0 0,0-8 1 0,-9-8-2 0,2-4 2 0,0-4 0 2,5-1 2-6,2 1 3 2,0 2 4 3,0 3-3 1,0-3-6-3,0-5-7-3,0-3 0 4,0 1 0 1,5-5 0-2,6 8 0 1,-6-3 0 1,2 4 0-2,-4 7 0 1,-3-3 0-4,0-8 0 4,0-10 0 0,0-18 0 1,0-16 0-1,0-6 0-2,0-5 0 3,0-7 0-1,0 8 0-3,0 6 0 2,0-1 0 1,-3 1 0-1,3-4 0 1,0-10 0 3,0-9 0-6,0-6 0 2,0 5 0 2,0-8 0-4,0 6 0 3,0-3 0 2,0 4 0-4,0 0 0 4,0-2 0-6,0 2 0 5,0 8 0-2,0 13 0-2,0 9 0 6,0 9 0-4,0 2 0 2,6-6 0-3,4-14 0 1,-6-29 0 2,5-6 0-5,-9-12 0 5,1 0 0-2,-1 0 0 1,3 0 0 0,-3 0 0-1,0 5 0 1,4-5 0 1,-1 0 0-5,6 0 0 4,11 0 0 2,11 0 0-4,12 0 0 3,8 0 0-1,6 0 0-2,3-5 0 1,7-7 0 0,3 4 0 1,4-9 0 0,7-2 0 1,9-2 0-5,7-1 0 5,6 3 0-2,5 6 0 3,4 1 0-6,3 3 0 3,8 6 0 2,-2 3 0-1,10 0 0 0,2 0 0 0,8 0 0-1,4 0 0 0,1 0 0 4,8 0 0-8,2 0 0 6,0 0 0-1,-3 0 0-2,1 3 0 1,-6 6 0 1,-3-4 0 1,-9-5 0-2,-3 0 0 1,-15 0 0 0,2 0 0-3,-5-5 0 2,-1-4 0 3,2-2 0-3,-3 6 0 3,-6-10 0-7,-5 10 0 5,-7-7 0 1,-9 2 0-2,1 1 0 4,-4-4 0-8,-5 5 0 6,-3 3 0-2,-1-7 0 2,-6 7 0-3,2-3 0 2,-3 8 0 2,-7-5 0-7,7-7 0 6,3 7 0-2,-2-4 0 2,4 4 0-4,-4 0 0 4,5 2 0-2,4-4 0 0,2 7 0 1,3-10 0 0,2-2 0-1,6 4 0 5,4-9 0-7,9 3 0 1,7 3 0 2,7-1 0-1,6 10 0 0,-1-10 0 5,1 6 0-8,1 4 0 3,0 0 0 1,4 2 0-2,2 0 0 3,7-4 0 1,-3 4 0-7,6 0 0 6,-6 0 0-2,8 0 0 2,3 0 0-4,-8 0 0 3,2 0 0 2,-12 0 0-2,1 0 0-4,-2 0 0 4,2 0 0 2,6 0 0-6,0 0 0 5,-1 0 0 0,-2 0 0-2,-2 0 0 1,-21 0 0-4,-15 0 0 5,-13 0 0 1,-24 0 0-1,-4 0 0-6,-5 0 0 7,-7 0 0-4,-6 0 0 3,-1 0 0-3,-10 0 0 2,5 0 0 0,1 0 0-1,6 0 0 1,2 4 0-2,7-2 0 6,1 0 0-6,-10-2 0 0,-2 0 0 0,-13 0 0 2,-4 0 0 1,0 0 0-3,-1 0 0 2,-2 0 0 1,0 0 0-2,-2 0 0-2,1 0 0 7,4-19 0-7,0-11 0 0,4-22 0 3,-1-24 0 1,-2-23 0-2,-1-15 0 1,2-21 0 1,-2-16 0 1,-6-24 0-5,-2-12 0 1,-6-8 0 2,-2-1 0 0,0 10 0 0,0 10 0-4,0 15 0 5,0 15 0-1,0 9 0-2,0 6 0 4,3 7 0-2,4 9 0-3,3-4 0 6,-4 3 0-4,-2 3 0-2,1 0 0 2,-1 1 0 1,-3-6 0 0,5-3 0 1,-1-3 0-1,-3 1 0 0,-2 0 0-2,0 4 0 2,0 8 0 1,0 12 0-4,0 20 0 4,0 20 0-5,0 12 0 4,0 3 0 0,0 3 0 1,0 1 0-3,0 5 0 3,0 0 0-1,0 1 0 1,0 2 0-6,0-3 0 5,0 5 0 0,-2-1 0 0,-3 0 0 2,2 0 0-6,0-1 0 5,2 2 0-2,-3-1 0-1,4 5 0 3,-5-2 0-2,2 3 0 1,2 5 0-2,1 4 0 3,-3 4 0-2,0 0 0 3,-7 7 0-5,3 0 0 3,-6-3 0 0,3 2 0 0,-4 3 0-1,-9-2 0-1,9 2 0 5,-8 3 0-3,0-2 0-5,3 2 0 5,-5 0 0 1,-8 0 0-2,-3 0 0 0,-8 0 0 3,-1 0 0-2,-7 0 0-2,-1 5 0 2,-9 9 0-1,0 2 0-1,-8-2 0 3,-1 1 0-1,-1-4 0-2,0-2 0 5,2-4 0-7,-1 0 0 2,9-5 0 3,2 3 0 1,-5 1 0-4,7-3 0 1,1 3 0 1,4-2 0 4,-5-2 0-10,-2 3 0 6,1-3 0 0,-2 3 0 0,4-3 0-1,-1 2 0 0,7 2 0 3,0-4 0-5,5 5 0 3,9-2 0-1,1 0 0 2,15-1 0-5,4-2 0 4,6 0 0 2,7 0 0-6,3 0 0 7,0 0 0-5,0 0 0 2,0 0 0-1,0 0 0 1,0 17 0-3,0 11 0 3,10 4-107 2,0-15-269-5,1-7 21 4</inkml:trace>
    </iact:actionData>
  </iact:action>
  <iact:action type="add" startTime="14098">
    <iact:property name="dataType"/>
    <iact:actionData xml:id="d2">
      <inkml:trace xmlns:inkml="http://www.w3.org/2003/InkML" xml:id="stk2" contextRef="#ctx0" brushRef="#br0">29890 14326 479 0,'0'0'234'5,"0"0"-119"0,0 0-11 3,0 0 6-1,0 0-11 1,0 0 12-2,0 0 31 2,4 0-21 1,19 0-14-1,9 0-17-3,13-8-19 3,6-13-14 1,5 3-11-1,17-5-8-2,12-5-6 2,18-1-7 0,18 2-9 10,0-1-6-18,4 5 2 7,-6 4 7 0,-9 1-10 0,-7 7-9 1,-18 3 0-1,-12 3 0 0,-9-1 0 0,-21 0 0 2,-12 1 0 0,-8 2 0-4,-16 3 0 5,-1 0 0-4,-6 0 0 0,0 0 0 2,0 0 0 0,0 0 0-2,0 0 0 2,0 0 0 0,0 0 0 0,0 0 0-3,-7 0 0 5,-37-20 0-3,-31-19 0 1,-32-20 0 1,-28-17 0-3,-13-8 0 1,-16-6 0 2,3 2 0 0,0 7 0-5,18 11 0 5,17 13 0-2,18 15 0 1,14 11 0 1,19 12 0-4,14 8 0 3,26 8 0-1,19 3 0 3,6 0 0-4,10 0 0 2,0 0 0-1,0 0 0 1,0 0 0-2,0 42 0 3,33 31 0-4,24 25 0 4,10 23 0 0,4 12 0-1,3 3 0-3,-1 6 0 2,-6-8 0 1,-2-13 0 0,-12-13 0 0,-6-31 0 5,-6-17 0-11,-16-27 0 5,-7-13 0 1,-6-11 0-2,-6-9 0 2,-2 0 0 2,-1 0 0-6,-3 0 0 4,3 0 0 1,4 0 0 0,3-36 0-3,14-28 0 3,5-27 0-2,-2-22 0 0,-2-16 0 1,-5-14 0-2,3-12 0 2,-1-2 0-1,-3 5 0 2,-3 13 0-1,0 25 0-2,-9 26 0 1,3 24 0-1,-7 25 0 4,1 16 0 0,-4 16 0-5,0 7 0 1,0 0 0 1,0 0 0 1,0 0 0 1,0 0 0-2,0 0 0-1,0 0 0 2,0 2 0 1,-4 31 0 0,-32 34 0-2,-8 41 0 1,-12 28 0 0,-8 34 0-5,6 10 0 5,-1 2 0 1,-1-13 0-1,8-26 0 7,0-33 0-14,16-31 0 6,8-32 0 2,11-25 0-6,9-12 0 5,4-10 0 0,4 0 0-1,0 0 0 0,0 0 0 2,0 0 0-1,0 0 0-2,0 0 0 2,0 0 0-2,0 0 0 4,25 0-148-2,-11 0-177-1,-4 0-170 1</inkml:trace>
    </iact:actionData>
  </iact:action>
  <iact:action type="add" startTime="17296">
    <iact:property name="dataType" value="strokeEraser"/>
    <iact:actionData xml:id="d3">
      <inkml:trace xmlns:inkml="http://www.w3.org/2003/InkML" xml:id="stk3" contextRef="#ctx0" brushRef="#br1">37496 18588 626 0,'0'0'412'4,"0"0"-366"1,0 0-33 2,0 0-13 1,0 0-135 0,0 0-436-1</inkml:trace>
    </iact:actionData>
  </iact:action>
  <iact:action type="remove" startTime="17787">
    <iact:property name="style" value="instant"/>
    <iact:actionData xml:id="d4" ref="#d2"/>
  </iact:action>
  <iact:action type="add" startTime="17795">
    <iact:property name="dataType" value="strokeEraser"/>
    <iact:actionData xml:id="d5">
      <inkml:trace xmlns:inkml="http://www.w3.org/2003/InkML" xml:id="stk4" contextRef="#ctx0" brushRef="#br1">37314 18438 863 0,'0'0'221'12,"0"0"-178"-11,0 0-6 6,0 0-7 1,0 0-30-1,0 0-22 0,0 0-73-1,40-50-182 2,-40 50-433 1</inkml:trace>
    </iact:actionData>
  </iact:action>
  <iact:action type="add" startTime="20043">
    <iact:property name="dataType"/>
    <iact:actionData xml:id="d6">
      <inkml:trace xmlns:inkml="http://www.w3.org/2003/InkML" xml:id="stk5" contextRef="#ctx0" brushRef="#br0">11136 1390 818 0,'0'0'286'4,"0"0"-110"3,0 0 1 0,0 0-36 2,0 0-17-2,0 0-26-1,0 0-24 2,129 31-8 0,-41-31-20 0,19 0-10-2,27 0-31 3,12-22-5-2,9 3 0 1,-1-1 0-2,-19 5 0 3,-32 7 0 0,-29 3 0 9,-25 1 0-14,-22 2 0-4,-14-1 0 9,-10 3 0 1,-3 0 0-3,0-8 0-3,-13-11 0 4,-59-21 0 0,-40-16 0 1,-36-9 0 0,-18 2 0-3,5-1 0 6,4 2 0-10,9 5 0 6,21 5 0 1,25 10 0-3,23 14 0 1,31 8 0 3,27 11 0-6,14 7 0 4,7 0 0 1,0 2 0-2,0 0 0 0,0 0 0 1,0 4 0 0,0 58 0 0,42 31 0-3,12 34 0 6,7 10 0-7,5 4 0 5,-5-7 0-1,-7-9 0 4,-8-21 0-10,-9-32 0 6,-13-28 0 1,-11-17 0-3,-5-20 0 3,-6-7 0-5,11 0 0 5,14 0 0-2,10-30 0 1,17-41 0 3,5-34 0-6,1-36 0 2,-2-27 0 3,-5-22 0-7,-9 5 0 6,-11 11 0 5,-8 22 0-12,-12 31 0 7,-3 38 0-5,-10 35 0 4,0 28 0 2,0 17 0-5,0 3 0 3,-10 0 0 0,-47 44 0-1,-24 39 0 0,-19 23 0 3,-1 20 0-4,-7 12 0 2,3 0 0-1,-3-3 0 2,16-8 0 2,7-11 0-9,17-17 0 6,16-25 0 2,16-23 0-6,17-26 0 4,6-13 0 5,10-8 0-10,3 3 0 8,0-3-133-10,10-4-242 10,15 0-383-4</inkml:trace>
    </iact:actionData>
  </iact:action>
  <iact:action type="add" startTime="21229">
    <iact:property name="dataType"/>
    <iact:actionData xml:id="d7">
      <inkml:trace xmlns:inkml="http://www.w3.org/2003/InkML" xml:id="stk6" contextRef="#ctx0" brushRef="#br0">11213 2683 183 0,'0'0'532'4,"0"0"-305"0,0 0-51 4,0 0-24 2,0 0-16-6,0 0-59 4,0 0 6 1,0 130-8-1,0-63-21-2,-5 14-11 2,-4 10 0 0,-2-4 0 1,-1-11-3-2,4-19-17 1,5-22-3-2,0-18-9 2,3-14-6 1,0-3-5-3,0 0 2 1,0 0-5 2,0-42-5-4,6-32 8 3,17-23-3 0,-1-16 4 2,1-5-2 0,6 2 2-7,-5 18-3 7,2 20 2-1,-8 24 0-4,-2 27 0 2,-6 15 0 3,-9 12 2-2,-1 0 4-5,0 49 7 5,0 32 9 0,0 17-21 1,0-1 2-1,0-11-3 1,0-19 2-4,0-20 0 3,0-22-1-1,5-16-1 1,-1-9 0-2,0 0-1 2,15 0-8 1,13-28-3-1,7-25 8 5,11-18 3-10,-5-2-1 4,-3 12 1-2,-15 21 0 4,-8 23 1 4,-12 17 0-10,-5 6 7 2,-2 61-6 5,0 26-1-2,0 17 0-5,0-4 1 7,0-12 2-1,0-19-3-2,0-16 0-3,-5-19-3 4,1-16-21 1,-2-14-46-2,3-10-86 1,3 0-92-2,0-29-154 3,0-2-377-2</inkml:trace>
    </iact:actionData>
  </iact:action>
  <iact:action type="add" startTime="21859">
    <iact:property name="dataType"/>
    <iact:actionData xml:id="d8">
      <inkml:trace xmlns:inkml="http://www.w3.org/2003/InkML" xml:id="stk7" contextRef="#ctx0" brushRef="#br0">11903 2976 761 0,'0'0'245'3,"159"-59"-122"4,-101 22-27 0,-3-5-63 0,-17-4-21 0,-11 5-10 0,-14 0-2 1,-13 11-1 1,0 6-2-3,-10 13-8 2,-30 11-7 3,-17 0 2-4,-10 20 15-1,4 25 1 1,6 16 2 0,14 9 10 2,18 3 22-4,15-1 31 9,10-1 41-10,0-4-19 4,10-7 11 0,31-8-19 0,6-6-40 0,13-12-17 4,1-12-22-10,-9-19-22 6,0-3-28-1,-10-29-66 1,-12-37-106-4,-30 23-54 4,0-6-607 0</inkml:trace>
    </iact:actionData>
  </iact:action>
  <iact:action type="add" startTime="22292">
    <iact:property name="dataType"/>
    <iact:actionData xml:id="d9">
      <inkml:trace xmlns:inkml="http://www.w3.org/2003/InkML" xml:id="stk8" contextRef="#ctx0" brushRef="#br0">12650 1789 696 0,'0'0'256'5,"0"0"-81"5,28 146-59-8,-28-53-33 6,3 29 1 0,-2 18-3 0,8 15-4-2,-3 8-10 2,-2-6-15 3,6-17-20-5,-10-24-22 0,0-30-8 2,0-32-2 0,0-29-21 11,3-25-62-18,9 0-40 3,-1-25-149 3,5-19-121 3</inkml:trace>
    </iact:actionData>
  </iact:action>
  <iact:action type="add" startTime="22525">
    <iact:property name="dataType"/>
    <iact:actionData xml:id="d10">
      <inkml:trace xmlns:inkml="http://www.w3.org/2003/InkML" xml:id="stk9" contextRef="#ctx0" brushRef="#br0">12926 2445 681 0,'0'0'273'3,"0"0"-116"4,-235 16-55 2,158-12-77-4,13-4-21 3,14 0-4 0,15 0-11 0,15 0-99-2,20 0-163 3,0 0-385-1</inkml:trace>
    </iact:actionData>
  </iact:action>
  <iact:action type="add" startTime="22790">
    <iact:property name="dataType"/>
    <iact:actionData xml:id="d11">
      <inkml:trace xmlns:inkml="http://www.w3.org/2003/InkML" xml:id="stk10" contextRef="#ctx0" brushRef="#br0">13172 3175 864 0,'0'0'194'2,"0"0"-39"6,0 0-19-2,3-193-51 1,-3 128 1-1,0 3-31 2,0 5-10 1,9 13 0-1,4 12-2-1,3 10-20 0,1 12 5 1,6-2-7 1,8 7-16-4,5-2-5 5,9 6-11-1,4 1-86-4,2 0-40 2,-32 0-131 0,-5 0-200 2</inkml:trace>
    </iact:actionData>
  </iact:action>
  <iact:action type="add" startTime="23020">
    <iact:property name="dataType"/>
    <iact:actionData xml:id="d12">
      <inkml:trace xmlns:inkml="http://www.w3.org/2003/InkML" xml:id="stk11" contextRef="#ctx0" brushRef="#br0">13725 3040 182 0,'0'0'750'5,"0"0"-574"-1,0 0-54 5,0 0-77-2,45 152-43 1,-45-129-2-2,0-3-59 2,0-20-111 0,0 0-398 1</inkml:trace>
    </iact:actionData>
  </iact:action>
  <iact:action type="add" startTime="23184">
    <iact:property name="dataType"/>
    <iact:actionData xml:id="d13">
      <inkml:trace xmlns:inkml="http://www.w3.org/2003/InkML" xml:id="stk12" contextRef="#ctx0" brushRef="#br0">13746 2482 525 0,'0'0'377'1,"0"0"-205"4,0 0-84 2,0 0-43 1,0 0-40-4,0 0-3 5,34-118-2 1,-31 120-41-4,13 26-46 2,-6-13-195 0,4 1-199 2</inkml:trace>
    </iact:actionData>
  </iact:action>
  <iact:action type="add" startTime="23372">
    <iact:property name="dataType"/>
    <iact:actionData xml:id="d14">
      <inkml:trace xmlns:inkml="http://www.w3.org/2003/InkML" xml:id="stk13" contextRef="#ctx0" brushRef="#br0">14244 2665 618 0,'0'0'173'4,"0"0"21"3,0 0-68 0,-96 188-46 0,68-132 12 2,11-1 7-2,11-3-23-1,6-8 2 2,0-4 8 1,31-6-25-1,12-7-15-1,6-4-26 0,3-15-20 1,1-2-9 0,-5-6-47-2,-4 0-67 2,-33-6-131 2,-1-15-308-4</inkml:trace>
    </iact:actionData>
  </iact:action>
  <iact:action type="add" startTime="24212">
    <iact:property name="dataType"/>
    <iact:actionData xml:id="d15">
      <inkml:trace xmlns:inkml="http://www.w3.org/2003/InkML" xml:id="stk14" contextRef="#ctx0" brushRef="#br0">15181 3439 624 0,'0'0'226'6,"0"0"-75"-3,0 0-40 5,0 0-9 0,203 77-52 0,-137-64 15 0,9 4 9-2,22 0-5 2,18 3-10 1,32-1-22-1,30-6 2 1,31 2-16-4,29-3 15 3,24-4-12 16,12-3-4-23,1-5-1-1,7 0 5 8,10 0-2 6,32-22-10-12,22 4-7 5,28 1-3-1,14 12 4 10,-1 1 18-11,2-7-20-5,6-1-6 11,8-10 0 0,-1-5 0-9,4-3 6 7,-25-9 2 3,-6-6-8-10,-14-9 0 8,1 2-3-7,2-5 3 6,-8-5 0 5,-16-9 4-11,-26-1-4 4,-27-4 0-1,-22 0-1 3,-15 6-4-2,-13 3 4 0,-2 7 1 0,0 3 1 5,-6 7-1-10,-3 5 2 6,-2 6-1 1,-4 2 5 2,-3 4-6-7,-8 9 0 4,0 7-4 1,-8 16 1-4,4 1 6 2,11 0-3 2,-8 9 6-1,10 24-2-2,-8 3 0-1,-6 9 1 4,-6 13 0 0,-6 2 2 4,-11 16-2-10,-7 11-3 5,-17 9-2-4,-6 11-2 5,-5 3 2-2,-5 5 1 2,-8 8-1-4,-9 6 1 5,-10 15 5-5,-11 5-3 3,-9 2-1 1,-14 1-2 0,-11 0 6-5,-8 1-6 4,-7 14 1 3,-9 8 0-6,-8 16 1 2,-5 11 0 3,-11 6-1-6,-7 11-1 4,-6 0 0 2,-7-7 1-4,0-2-1 0,0-12 0 4,-23-15 0-5,-13 1 0 3,-12-6 0 2,-1 2 0 1,-4-2 0-9,-2 0 0 4,3-9 1 5,3-10 0-1,-8-2-2-7,1-3 2 6,1-1-1 1,-2 2 0-7,2 7 0 4,7 15 0 4,-2 7 0-6,3 6 1 3,-5 7 3 2,4-2-4-6,-3-16 0 3,8-22 1 2,7-38-1-3,13-33 2 2,2-20-2 0,10-28-2 0,5-16 2 1,3-7 0-4,3-12-2 3,0 3 2-1,0-5 0-1,-3 6 0 2,-1 2 1 1,1-1-2 0,1-5 1-3,2-1 0 0,0-2-3 2,0 0-6 2,-4-2-17-6,0-52 6 7,1-33 0-4,-2-27 17 6,-6-17 2-11,-1 2-5 7,-4 10-6-3,-4 22-6 0,0 21-3 2,2 25 17 2,5 21 4-5,3 15 0 3,7 9 1-3,3 6 1 4,0 0 5-2,-1 0 0 7,-11 15 22-14,-5 49-1 9,-6 35-13 0,2 27 0-2,-2 8 17-1,14 0 7 3,2-11 8-2,3-5-14 2,1-5-33-4,-4 5 0 2,4 0 0 2,0-1 0-3,-1-4 0 4,1-9 0-4,1-20 0 2,-2-28 0 5,4-23 0-10,0-21 0 5,0-9 0-3,0-3 0 2,0-3 0 1,4-39 0-1,18-14 0 1,8-9 0 2,-1-8 0-3,-1-5 0-1,5-20 0 2,-2-15 0 0,2-5 0-1,2-4 0-1,1 6 0 2,5 19 0 7,-2 7 0-13,3 13 0 6,-7 15 0 0,-4 13 0-3,-6 15 0 6,-7 12 0-7,-4 9 0 5,-5 6 0-1,-5 5 0-2,5 2 0 0,-9 0-67 3,0 0-215 1,0 6-208-6</inkml:trace>
    </iact:actionData>
  </iact:action>
  <iact:action type="add" startTime="26360">
    <iact:property name="dataType"/>
    <iact:actionData xml:id="d16">
      <inkml:trace xmlns:inkml="http://www.w3.org/2003/InkML" xml:id="stk15" contextRef="#ctx0" brushRef="#br0">29974 11077 328 0,'0'0'271'3,"0"0"-54"3,0 0-40 2,0 0-50-2,0 0-18 2,0 0 5 0,0 0-9 2,30-10-47-5,-1-57 32 4,12-24 10-2,7-17-36 3,15-18-9-2,10-19-19-4,1-12-2 6,8-1-18-2,-3 16 0 9,-8 18 0-17,-10 28-5 4,-6 22-3 4,-15 25-3 0,-12 17-4-2,-9 15 1 2,-12 8-2 2,-7 5-15-6,0 4-72 6,0 0-101-4,-13 8-75 2,-7 22-148-1</inkml:trace>
    </iact:actionData>
  </iact:action>
  <iact:action type="add" startTime="27045">
    <iact:property name="dataType"/>
    <iact:actionData xml:id="d17">
      <inkml:trace xmlns:inkml="http://www.w3.org/2003/InkML" xml:id="stk16" contextRef="#ctx0" brushRef="#br0">29961 14151 609 0,'0'0'417'3,"0"0"-171"3,0 0-35-1,0 0-56 3,0 0-44-1,230-99-20 0,-125 73-26 1,22-4-13 0,22 0-3-2,24-2-8 2,15-2-41 1,-2 2 0-2,-9 2 0 2,-37 8 0 0,-48 4 0-2,-33 6 0-1,-39 10 0 2,-17-3 0 0,-3-18 0-1,-76-22 0 0,-62-26 0-1,-62-21 0 3,-35-6 0 9,-16-4 0-14,12 7 0-3,30 14 0 9,45 19 0-1,44 28 0-5,49 21 0 3,31 13 0 3,27 0 0-5,13 20 0 5,0 52 0-5,23 34 0 4,30 37 0-2,10 37 0 1,6 25 0 1,4 15 0-5,-7-1 0 6,-8-19 0 2,-11-25 0-9,-10-27 0 4,-13-25 0 3,-11-27 0-6,-10-31 0 5,-3-26 0 0,0-26 0-4,0-9 0 2,5-4 0 0,21-39 0 0,15-80 0 2,20-61 0-2,23-62 0 3,3-36 0-5,10-21 0 2,-7-9 0 3,-16 30 0-4,-16 37 0 2,-9 36 0 3,-15 44 0-8,-11 39 0 5,-13 40 0 2,-10 41 0-5,0 33 0 4,0 8 0-4,-47 35 0 4,-37 51 0-3,-37 38 0 4,-20 26 0-4,-16 26 0 10,-1 18 0-14,-1 11 0 8,16-5 0-8,24-25 0 12,20-33 0-12,25-35 0 12,21-34 0-12,25-33 0 9,18-24 0-9,10-16 0 6,0 0 0-3,7 0 0 3,38-37 0 1,12-19 0-2,-2-5 0 2,-12-13 0-4,-15 8-240 3,-21 40-155 0,-7 8-208-1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2T22:53:42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92">
    <iact:property name="dataType"/>
    <iact:actionData xml:id="d0">
      <inkml:trace xmlns:inkml="http://www.w3.org/2003/InkML" xml:id="stk0" contextRef="#ctx0" brushRef="#br0">19395 5212 658 0,'0'0'181'5,"0"0"0"0,0 0-26 3,0 0-37-2,0 0-5 2,0 0-36 0,0 0-2 0,135-101-8 0,-60 74-9-1,12 0-13 0,10 0-16 1,2 2-4 1,1 2-2-4,-4 3-16 4,-2 9 6-2,-10 0-4 1,-9 11 5-2,-17 0-1 9,-14 0 5-12,-18 0-6 6,-12 0 3-4,-6 0-9 3,-8 0-6 0,0-2 0 0,0-19-7-2,-22-20-4 2,-45-19 11 3,-23-13 1-5,-13 0-1 2,-10 8 1-2,-5 8 2 0,0 8 0 3,5 10 1-3,13 11-4 5,22 8-5-5,18 12 4 0,20 4-5 0,21 4 4 4,10 0 2-4,9 0 4 3,0 20 5-3,5 39 12 5,38 34-12-5,21 28-6 2,10 19 2-2,3 12-3 1,-6 0-2 1,-9-16-2-1,-11-20 2 0,-15-31 0 2,-9-31-1-2,-11-27 1 1,-8-18 5-1,-5-9-5 1,4 0-5-1,3-51 5 0,7-39 2 1,2-36-2 0,-3-26-1 0,-3-18 1 1,-4-6 0-5,-9 2-1 4,0 16 1 0,0 27-1-1,0 27 1 2,0 30-1-1,-9 32-1-1,-2 25 0-1,6 15 1 1,2 2-2 1,-3 0-1 3,-11 6-3-4,-16 31 7-2,-11 19 4 3,-17 19 2 0,-4 22-2-1,-6 22 1 0,-7 19 6 2,2 14-7-2,11-6 3 1,9-17-4-1,9-24-1-1,10-33-2 3,11-28 0-3,10-20-2 4,5-16-1-5,11-8-20 4,0 0-48-2,0 0-60-1,0 0-45 2,0-11-97 2,11 5-363-4</inkml:trace>
    </iact:actionData>
  </iact:action>
  <iact:action type="add" startTime="8899">
    <iact:property name="dataType"/>
    <iact:actionData xml:id="d1">
      <inkml:trace xmlns:inkml="http://www.w3.org/2003/InkML" xml:id="stk1" contextRef="#ctx0" brushRef="#br0">19437 9954 373 0,'0'0'338'3,"0"0"-254"4,0 0 41 0,0 0-42 1,0 0-32 0,0 0-1-1,0 0 3 1,113-29 4 1,-85 23-3-2,-4 1 16-1,4 3 6 3,1 0-13 1,4-3-13-3,15 2-3-2,1-2-7 6,12 0-8-2,9-3-7-6,1-1 1 3,16 3 0 11,0-2 4-16,6 2-3 8,4-5-2-4,-3 2 0 3,0-2-5 1,-4 5-9 5,-9 4 7-9,0 2-5-2,1 0 2 4,2 0-3 2,4 0 0-4,5 0-5 2,4 0-1 3,3 0 0 2,-9 0-2-9,-7-3 0 4,-14 1 5 2,-3-2 2-4,-7 4 2 4,0 0 2-1,1 0-5-3,-2 0 3 4,11 0-8 0,-2 0 2-4,4 0-1 4,4 6-6 1,-7-6 0-7,2 0 0 5,-1 0 0 2,-3 0 0-5,7 3 0 3,0-1 0-1,8 8 0 1,-6-5 0 1,6 0 0-3,1 1 0 2,-2-6 0-1,3 0 0 2,6 0 0-4,-3 0 0 2,0 0 0 3,-7 0 0-2,-7 0 0-2,7 0 0 3,1 0 0 0,-1 0 0-5,4 0 0 3,0 0 0 2,5 0 0 1,-4 0 0-5,-1 0 0 0,3 0 0 6,0-11 0-3,0 6 0-2,-3 1 0 2,0 2 0 0,5 2 0 0,-5 0 0-3,4 0 0 4,1 0 0-3,-5 0 0 6,-3 0 0-6,-1 0 0-2,1 0 0 4,1 0 0 2,0 0 0-4,-8 0 0 1,1 0 0 2,0 0 0-3,-5 0 0 2,-3-4 0-1,-2 2 0 4,-6-1 0-7,-5 1 0 5,-11-2 0-1,-9 1 0-3,-13 3 0 2,-6-1 0 2,-2-3 0-4,-12 4 0 3,5 0 0 1,-6 0 0-1,0 0 0 1,0 0 0-5,0 0 0 8,0 0 0-8,-7 0 0 3,-50 0 0 1,-25 0 0 2,-30 0 0-4,-17 0 0 1,-16 0 0 4,-19 0 0-7,-10 0 0 6,-18 0 0-3,-20-12 0-3,-10-4 0 5,-7-1 0 0,-11 0 0-5,3 3 0 5,7 0 0 1,-2 3 0-5,14-6 0 2,11 1 0 2,17-1 0-1,13 5 0 4,24 0 0-9,1 7 0 4,8 0 0 2,-1-1 0-3,-4 2 0-1,14 4 0 4,-3 0 0 1,1 0 0-4,0 0 0-1,7 10 0 3,2 9 0 0,10-2 0 0,9 1 0-1,9-5 0 1,16-4 0 1,7-1 0 0,7-3 0-6,9-2 0 5,2-3 0 3,4 0 0-3,1 0 0-5,-2 0 0 5,6 0 0 0,1 0 0 0,7 3 0 0,3 0 0 1,9 0 0-3,1-1 0 3,4 4 0-5,-3-4 0 5,-1 5 0-1,-2-5 0 0,-1 4 0-2,4 1 0 2,2-5 0 1,3 3 0-1,7-5 0-4,9 0 0 5,-2 0 0-2,5 2 0 1,4-2 0-2,0 0 0 2,0 0 0-1,0 0 0 2,0 0 0-4,0 4 0 5,0-4 0-3,0 0 0 3,0 0 0-7,20 0 0 10,35 0 0-8,15-11 0 2,15-8 0-1,22 1 0 2,22 4 0 0,16 1 0 2,19 4 0-6,9 5 0 4,8 4 0 0,7 0 0 0,-4 0 0-2,-5 6 0 1,-10 6 0 2,-14-7 0-1,2 0 0-1,-9-2 0 3,-15 0 0-4,-13 3 0 2,-4-3 0-3,-1-1 0 4,9 2 0-2,7-2 0 2,5-2 0-4,-1 0 0 3,1 0 0 2,-4 2 0-2,0 3 0-4,-4-5 0 4,-2 0 0 0,0 0 0 0,-6 0 0-3,-5 0 0 4,-2 0 0-1,0 0 0 0,-6 0 0 0,0 0 0-1,-5 0 0 0,-9 0 0 2,-4 0 0-2,-4-7 0 0,-1 7 0 0,0-2 0 1,8-2 0-1,-2 2 0 1,2-1 0 0,-1 0 0 0,5 0 0-4,1 3 0 5,6-3 0-1,-2 0 0 2,3 1 0-5,-4-1 0 3,-2 3 0-1,-6 0 0 3,0 0 0-6,0 0 0 5,-7 0 0 0,-4 0 0-2,-2 0 0-1,-5 0 0 1,2 0 0 1,-11 0 0 0,-1 0 0-2,-15 0 0 2,-5 0 0 0,-4 0 0 0,-12 0 0-1,-10 0 0 1,-7 0 0-1,-11 0 0 1,0 0 0 0,0 0 0-2,0 0-124 2,-34 5-90 0,-56-5-69 0,40 0-7-1,-20 0-207 0</inkml:trace>
    </iact:actionData>
  </iact:action>
</iact:actions>
</file>

<file path=ppt/ink/inkAction6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10T01:09:11.61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</inkml:brush>
  </inkml:definitions>
  <iact:action type="add" startTime="9061">
    <iact:property name="dataType"/>
    <iact:actionData xml:id="d0">
      <inkml:trace xmlns:inkml="http://www.w3.org/2003/InkML" xml:id="stk0" contextRef="#ctx0" brushRef="#br0">10573 6225 134 0,'0'0'80'4,"0"0"47"4,0 0-36-2,0 0-18 3,0 0 39-2,0 0 19 1,0 0 15-2,3-88-14 2,-3 88-29 0,0 0 22 0,0 0 31-2,0 0-30 2,0 0 1 0,0 0-25 0,-19 12-24 1,-5 15-23-4,-10 13 12 3,-5 12-27 0,-4 8 2-2,-5 17-42 5,-6 5 0-5,1 0 0 2,2 4 0 3,3-9 0-6,0 0 0 4,-2-4 0-1,3 3 0-4,-5-4 0 2,-3 5 0 3,1-1 0-1,-1-2 0 2,3 1 0-5,-2-5 0 5,8-5 0-6,-3-3 0 5,4-6 0-2,6-6 0-1,4 0 0 3,1 1 0-1,4-4 0 2,0 2 0-4,2-7 0 0,-4 3 0-1,-4 2 0 6,-5 4 0-4,-2 3 0 1,-1-4 0-4,-1 1 0 5,0-3 0 2,-2-3 0-4,3-1 0 0,-5 2 0-2,5-7 0 4,-1-3 0-2,6-2 0 1,2-3 0 1,-3 0 0-5,4 6 0 6,-4 2 0-3,-4 0 0 1,-4 3 0-1,5-7 0 0,10-8 0-1,5-7 0 3,12-6 0-1,7-6 0 0,9-5 0 2,0 0 0-7,0 1 0 5,0-2 0-1,0 0 0 0,0-2 0 2,0 0 0 0,0 0 0-2,16-36 0-1,18-20 0 1,2-9 0 1,6-14 0 0,0-5 0-2,1-3 0 2,-3 2 0-1,-7 6 0 3,-6 9 0-5,-2 2 0 4,-6 16 0-2,1 4 0 3,-4 8 0-4,-3 14 0 4,-6 8 0-4,-2 9 0-1,-5 9 0 2,0 0 0 0,0 0 0 2,0 23 0 0,-16 38 0-4,-19 35 0 4,-8 17 0-2,-1-4 0 8,4-3 0-13,-4-12 0 7,8-13 0-3,8-16 0 1,8-9 0-3,7-16 0 7,7-16 0-5,6-12 0 3,0-9 0 0,0-1 0-4,0-2 0 1,6 0 0 12,32 0 0-16,21 0 0 3,15-17 0 2,6-19 0 0,-3-7 0 4,-6-1 0-9,-8 2 0 7,-16 8 0-1,-17 2 0-2,-5 11 0 2,-12 7 0 0,-10 2 0-1,-3 1 0-1,0-9 0 5,0 16-160-4,-3-5-328 1</inkml:trace>
    </iact:actionData>
  </iact:action>
  <iact:action type="add" startTime="10621">
    <iact:property name="dataType"/>
    <iact:actionData xml:id="d1">
      <inkml:trace xmlns:inkml="http://www.w3.org/2003/InkML" xml:id="stk1" contextRef="#ctx0" brushRef="#br0">8224 6633 859 0,'0'0'219'4,"0"0"-38"4,0 0-14 0,0 0-49-2,0 0-24 3,27 170 9-2,-15-103-19-1,-8-2-21 2,3 0 2 0,-1-8-14 0,1-16-8-2,-2-15-43 3,3-21 0 0,-5-5 0-2,13 0 0 1,13-17 0-2,23-42 0 2,17-36 0-1,15-31 0 2,11-35 0-3,15-23 0 2,11-22 0 0,-7 0 0-1,-14 35 0 0,-30 48 0 3,-30 55 0-4,-24 48 0 0,-14 20 0 4,-2 0 0-3,0 59 0 1,-26-5-193-3,-2 16-426 2</inkml:trace>
    </iact:actionData>
  </iact:action>
  <iact:action type="add" startTime="11831">
    <iact:property name="dataType"/>
    <iact:actionData xml:id="d2">
      <inkml:trace xmlns:inkml="http://www.w3.org/2003/InkML" xml:id="stk2" contextRef="#ctx0" brushRef="#br0">10701 13231 526 0,'0'0'243'4,"0"0"-48"4,0 0-34-2,0 0-49 2,0 0-20 0,0 0-10 0,0 0-24-2,0-20-11 2,0-14 53 0,-12-9-6 0,-7 4-52-2,2-5 15 2,-6-6-25 0,-5-6-1 0,-1-10-5-1,-1-4 6 0,2 0-20 2,-2-3 4-2,-6-1 15 2,4-2-22-4,0 1 12 7,-6-6-7-1,-1-1 0-7,-7-6-14 3,-1-4 0-2,-1-4 0 3,5 1 0-2,2 3 0 4,5-2 0-2,0 12 0-2,3 7 0 2,-2 8 0-1,-4 5 0 0,-12-3 0 1,-4 4 0 0,-6-2 0-2,-3-2 0 4,3 4 0-4,-3-4 0 1,1-2 0 0,-4-1 0 9,0 4 0-13,6 6 0 1,-1 1 0 3,1 11 0 1,5 6 0 0,8 5 0-3,-1 3 0 5,5 5 0 4,4 2 0-12,6 6 0 3,4 4 0 2,5 6 0 4,6 3 0-3,-1-2 0-3,7 3 0 1,3-4 0 5,-11-1 0-6,6-7 0 2,-6-7 0 0,0-1 0 2,-1-3 0-1,-1-1 0 0,5 10 0 0,5 5 0 0,6 7 0 0,7 7 0-5,0 0 0 5,0-4 0 0,0 4 0 0,0-3 0-2,0 3 0 2,0 0 0 0,0 0 0 1,0 0 0-3,0 0 0 1,0 39 0 3,0 21 0 1,26 30 0-5,12 10 0-1,5 10 0 2,2 14 0 1,4-6 0-2,-9-8 0 5,-13-22 0-4,-7-27 0 0,-15-28 0-3,-2-16 0 4,-3-17 0 1,0 0 0-2,5 0 0-1,-2-3 0 3,-3-49 0-1,0-30 0 0,0-25 0-1,-26-9 0 0,-7-5 0 7,-8 4 0-10,4 10 0 5,-3 6 0-2,13 13 0-4,2 15 0 5,11 16 0 1,7 22 0 0,7 18 0-3,0 11 0 1,0 6 0 0,0 0 0 0,0 0 0 1,37 0 0 0,27 0 0-3,29 34 0 4,11 10 0-1,19 10 0 4,3 2 0-5,2 1 0-1,-3-4 0 0,-21-8 0 1,-11-11 0-2,-32-17 0 4,-25-8 0-2,-20-8 0 1,-16 3 0-2,0-1 0 2,-4 6 0 0,-52 1 0 2,-25 7 0-6,25-9-395 5,1 4-539-1</inkml:trace>
    </iact:actionData>
  </iact:action>
  <iact:action type="add" startTime="13052">
    <iact:property name="dataType"/>
    <iact:actionData xml:id="d3">
      <inkml:trace xmlns:inkml="http://www.w3.org/2003/InkML" xml:id="stk3" contextRef="#ctx0" brushRef="#br0">7671 11977 381 0,'0'0'367'6,"0"0"-183"1,0 0-7 5,0 0 5-9,0 0 6 4,0 0-27 1,0 0-54 0,57 181 0-2,-19-93-14 2,5 30-20 0,11 23-46 0,2 5-27-1,4-2 0 0,-5-11 0 1,-9-19 0 0,-10-26 0-2,-15-30 0 4,-14-27 0-4,-4-22 0 2,-3-9 0-1,3 0 0 2,23-6 0 1,20-47 0 0,24-38 0-6,28-40 0 1,1-41 0 3,1-31 0-1,-7-9 0-1,-22 10 0 5,-12 29 0-3,-17 41 0 0,-10 46 0-2,-16 40 0 0,-12 26 0 4,-4 18 0-3,0 2 0-3,0 0 0 6,0 0 0-3,-16 0 0 1,-4 0-304-1,0 0-156 1</inkml:trace>
    </iact:actionData>
  </iact:action>
  <iact:action type="remove" startTime="15817">
    <iact:property name="style" value="instant"/>
    <iact:actionData xml:id="d4" ref="#d3"/>
  </iact:action>
  <iact:action type="add" startTime="15762">
    <iact:property name="dataType" value="strokeEraser"/>
    <iact:actionData xml:id="d5">
      <inkml:trace xmlns:inkml="http://www.w3.org/2003/InkML" xml:id="stk4" contextRef="#ctx0" brushRef="#br1">15195 17489 285 0,'0'0'317'4,"0"0"-169"4,0 0-52-2,0 0-22 2,0 0-51 0,0 0-3 0,11-27-10-2,-22 27-10 4,3 0-36-4,-1 0-254 2</inkml:trace>
    </iact:actionData>
  </iact:action>
  <iact:action type="add" startTime="17695">
    <iact:property name="dataType"/>
    <iact:actionData xml:id="d6">
      <inkml:trace xmlns:inkml="http://www.w3.org/2003/InkML" xml:id="stk5" contextRef="#ctx0" brushRef="#br0">7357 12395 848 0,'0'0'170'4,"0"0"-73"5,56 145 16-2,-46-83-47-1,11-1 9 2,-8-11 14 0,1-7-6 0,-5-15 6 0,1-15 2-2,-3-8 1 2,4-5-40 0,9 0-3-2,6-5-25 2,13-36-6 0,12-21 0 0,7-26 6 0,11-27 15-1,10-25-29 12,9-27-10-19,0-5 0 5,-5 5 0 1,-13 27 0 3,-15 27 0-2,-15 32 0-1,-6 15 0 2,-11 22 0 0,-7 13 0 2,-3 12 0-2,-10 7 0-3,-2 7 0 3,2-3 0 0,-3 8 0-4,0 0 0 4,0 0 0 0,0 0 0 2,0 0 0-2,0 0 0-2,0 0 0 2,0 0 0-2,0 0 0 2,0 0 0 0,0 0 0 2,0 0 0-5,0 0 0 1,0 0-209 1,0 0-238 1</inkml:trace>
    </iact:actionData>
  </iact:action>
  <iact:action type="add" startTime="20894">
    <iact:property name="dataType"/>
    <iact:actionData xml:id="d7">
      <inkml:trace xmlns:inkml="http://www.w3.org/2003/InkML" xml:id="stk6" contextRef="#ctx0" brushRef="#br2">10666 5854 614 0,'0'0'227'3,"0"0"-65"3,0 0-40 2,0 0-26 0,0 0-4 0,0 0 28-2,12 9-28 2,-12-9 10 0,3 0-21 1,1 0 1 0,-3 0-24-4,7-15-5 4,-1-7-13-2,4-5-3 3,2-3 4-7,2-1-18 6,-1-6-18-2,5-8-5-1,6-5 0 2,3-9 0 0,1-5 0 1,2-9 0-3,7-9 0 2,0-10 0 7,2-9 0-11,5-7 0 4,3-5 0-4,9 4 0 2,-1-3 0 4,8 2 0-5,-7 9 0 6,-5 4 0-3,-4 6 0-2,-8 6 0-1,-9 4 0 2,-1 10 0 2,-4 2 0 2,2 5 0-5,-8 6 0 3,-3 0 0-5,2 10 0 4,-4-3 0-2,1 4 0 2,4-4 0 0,-6 1 0 0,5 5 0-2,-1 2 0 4,-5 13 0-4,0 7 0 10,-6 6 0-14,-1 5 0 6,-6 4 0 0,1 6 0-4,-1-1 0 2,0 3 0 1,0 0 0 2,0 0 0-2,0 0 0-1,-4 0 0 2,-34 37 0 1,-24 27 0 2,-19 28 0-4,-15 12 0 4,-5 6 0-9,-2-12 0 5,5-16 0-2,23-20 0 6,19-17 0-4,24-20 0 2,17-11 0-5,12-9 0 5,3-5 0 0,3 0 0-3,51-25 0 3,27-39 0-4,19-15 0 4,-3-10 0-2,-7-2 0-2,-16 10 0 4,-18 13 0 1,-15 12 0-3,-13 20 0-2,-15 13 0 2,-10 15 0 1,-1-1 0 1,-2 6 0-4,0 1 0 4,0 2 0-2,9 45 0 4,3 43 0-8,4 38 0 8,1-4 0-3,3-14 0-1,-9-27 0-2,-1-27 0 2,-7-24 0 3,-3-15 0-4,0-10 0 1,0-5 0 0,0-12-18 2,0-16-276-1,0-4-150-3</inkml:trace>
    </iact:actionData>
  </iact:action>
  <iact:action type="add" startTime="21889">
    <iact:property name="dataType"/>
    <iact:actionData xml:id="d8">
      <inkml:trace xmlns:inkml="http://www.w3.org/2003/InkML" xml:id="stk7" contextRef="#ctx0" brushRef="#br2">11111 2527 952 0,'0'0'161'6,"0"0"34"0,0 0 3 3,0 0-49-2,0 0-7-1,0 0-9 2,0 0-57 0,-113 187-35 0,9-35-41-2,-9 22 0 2,-8 9 0 0,7-1 0 1,8-16 0-4,13-20 0 3,18-33 0 0,18-37 0 0,27-28 0-2,10-26 0 4,20-13 0-4,0-6 0 2,0-3 0-2,0 0 0 3,7 0 0-1,20 0 0 0,10-7 0 1,6-20 0 0,-14-16-100 2,-19 21-281-10,-8-8-184 5</inkml:trace>
    </iact:actionData>
  </iact:action>
  <iact:action type="add" startTime="22255">
    <iact:property name="dataType"/>
    <iact:actionData xml:id="d9">
      <inkml:trace xmlns:inkml="http://www.w3.org/2003/InkML" xml:id="stk8" contextRef="#ctx0" brushRef="#br2">10344 2489 1175 0,'0'0'210'6,"0"0"29"1,18 149-20 2,9-41-92-3,20 26-50 2,22 18-77 0,15 8 0-1,16 1 0 0,8-10 0 1,-3-8 0 0,-5-12 0 0,-14-17 0 1,-22-18 0-3,-21-25 0 3,-18-22 0-2,-17-21 0-1,-8-16 0 1,0-7 0 3,0-5 0 0,-29 0 0-4,5-25-365 3,-4-6-111-5</inkml:trace>
    </iact:actionData>
  </iact:action>
  <iact:action type="add" startTime="23539">
    <iact:property name="dataType"/>
    <iact:actionData xml:id="d10">
      <inkml:trace xmlns:inkml="http://www.w3.org/2003/InkML" xml:id="stk9" contextRef="#ctx0" brushRef="#br2">10678 13416 381 0,'0'0'102'3,"0"0"-20"4,0 0 16 1,0 0-30 0,0 0 25-2,0 0 35 2,0 0-18 0,62 0-22 0,-40 22 26-2,2 10 4 3,11 1-3-2,-1 12-31 1,5 8-3-2,4 9-12 2,-2 12 2 0,2 5-21 0,1 5-7-2,-1 5 3 4,1 2-17-2,3-3 7-1,-3-3-12 2,2 0-7-4,5 0-17 4,-2 3 0-1,11 11 0-3,1 16 0 3,-6 3 0 0,1 0 0 1,-8-8 0 1,-6-12 0-1,2-5 0-2,-5-8 0-1,1-10 0-3,-3-4 0 4,3-4 0 2,1 1 0-1,-1 2 0-2,4-3 0 4,-1 0 0-2,-2 2 0 2,-2 0 0-9,2 5 0 8,-8 0 0-1,-3 3 0 0,4 2 0 1,-11-8 0-2,2-5 0 0,-2-6 0 0,-10-10 0-1,-4-1 0 3,-5-2 0 1,-1-3 0-4,-3-7 0 3,0-2 0-4,0-11 0 1,0-12 0 2,0-7 0-2,0-2 0 3,0-3 0-1,0 0 0-1,0 0 0-1,0 0 0 2,0 0 0 0,0 0 0 0,0 0 0-2,0-14 0 3,-23-20 0-1,-8 0 0 0,-2-5 0 4,-2-6 0-8,-8-5 0 5,-10-10 0-1,1-10 0-5,-16-11 0 4,-4-18 0 2,-7-4 0-2,-2-8 0-1,7 11 0 3,8 12 0-1,19 24 0 0,20 30 0-3,14 18 0 3,13 12 0 1,0 4 0-2,0 0 0-1,0 0 0 2,0 4 0 1,0 40 0-1,37 24 0 0,20 22 0 0,14 9 0 4,14 10 0-9,4 0 0 3,8-1 0 0,-1-14 0 3,-12-6 0-2,-8-15 0 0,-7 0 0 1,-13-8 0 1,-8-14 0-3,-13-21 0 0,-18-15 0 3,-7-10 0-2,-7-5 0-1,-3 0 0 2,0 0 0 2,0 0 0 0,10-18 0-4,0-34 0 1,-2-39 0-1,-5-30 0 2,-3-22 0 1,0-20 0-1,0 0 0-3,-5 12 0 3,-9 34 0 3,2 48 0-4,6 41 0-2,-1 26 0 2,3 2 0 2,-19 13 0-3,7 23-184 1,-5 7-339 0</inkml:trace>
    </iact:actionData>
  </iact:action>
  <iact:action type="add" startTime="24745">
    <iact:property name="dataType"/>
    <iact:actionData xml:id="d11">
      <inkml:trace xmlns:inkml="http://www.w3.org/2003/InkML" xml:id="stk10" contextRef="#ctx0" brushRef="#br2">10821 15674 966 0,'0'0'227'4,"0"0"-54"4,0 0-46-2,0 0-65 2,-87 201 39 0,6-52 27 0,-12 14-30 0,2 5-14-2,1-10-14 2,16-20-59 0,16-20-11 0,6-19 0-2,16-18 0 2,8-23 0 0,12-21 0 0,8-18 0-2,8-19 0 2,0 0 0 1,0 0 0 0,4-13 0-5,21-16-3 5,4-4-134-1,-6-12-60 2,-19 26-73-4,-4-5-134 1</inkml:trace>
    </iact:actionData>
  </iact:action>
  <iact:action type="add" startTime="25070">
    <iact:property name="dataType"/>
    <iact:actionData xml:id="d12">
      <inkml:trace xmlns:inkml="http://www.w3.org/2003/InkML" xml:id="stk11" contextRef="#ctx0" brushRef="#br2">9978 15526 895 0,'0'0'270'1,"0"0"-24"9,0 0-49-4,0 0-61 2,129 248-29-2,-58-102 0 2,16 20-18 0,17 11-89 0,8-3 0-2,6-11 0 2,-7-26 0 0,-14-23 0 0,-29-28 0 0,-22-30 0-2,-20-18 0 3,-14-19 0-2,-9-6 0 0,-3-1 0 2,0-12 0-1,0 0-5 2,0-37-256-6,-15 6-5 4,-1-6-93-1</inkml:trace>
    </iact:actionData>
  </iact:action>
  <iact:action type="add" startTime="27488">
    <iact:property name="dataType"/>
    <iact:actionData xml:id="d13">
      <inkml:trace xmlns:inkml="http://www.w3.org/2003/InkML" xml:id="stk12" contextRef="#ctx0" brushRef="#br3">16115 12651 284 0,'0'0'167'3,"0"0"-120"3,0 0 8 2,0 0 8 0,0 0 74-2,0 0-3 3,0 0-24-2,0 0-50 1,0 0-5-2,0 0 3 2,0 0-3 0,0 5-8 0,0 10 3-2,0 2 10 2,0 16-11 0,0 15-10 0,0 21 6-1,0 17-5 1,0 21-1 6,0 14 8-11,0 17-14 2,0 13-1 3,0 16-11-1,6 11-2 2,-2 8-2-1,2-3-3-1,-5-17-3 0,-1-23-1 2,0-25 7-5,0-23-7 7,0-19 9-3,0-19-15-2,0-24 15 0,0-13-1 1,0-11 2 3,0-4-3-4,0-5-5 0,0-14-8 3,0-51-4 3,0-33 14-5,0-25-8 0,0-24 3-2,0-13-5 2,0-17 9 1,0-14-1 2,-11-4-1 0,-8-3 4-8,1 4-6 5,5 2 7 0,3-3-16 1,10-12 0 0,0-14 0 0,0-16 0 1,-10 5 0 0,-6 9 0-3,-1 23 0-1,2 34 0 2,4 37 0 1,9 41 0 3,2 27 0-4,0 34 0-2,0 14 0 2,0 9 0 0,0 4 0 1,0 0 0 3,0 43 0-3,0 43 0 5,0 43 0-11,5 39 0 0,12 36 0 7,-1 31 0 2,-5 26 0-2,5 13 0-4,0-5 0-1,-3-2 0 6,-5-11 0-1,-8-3 0-2,0-9 0-1,0-21 0 0,0-32 0 3,0-36 0 0,-8-32 0-1,-2-31 0-3,4-13 0 3,-1-26 0 3,4-12 0-1,0-14 0-9,-1-15 0 7,4-12 0-3,0 0 0 3,0-32 0 1,0-41 0-2,17-28 0 3,-1-22 0-3,-4-27 0 1,-3-25 0-2,-2-25 0-1,-3-21 0 4,-4-9 0 2,0-12 0-5,0-15 0-1,0-24 0 3,0-13 0 2,0 5 0 0,0 36 0-5,0 53 0 2,-1 60 0-2,1 57 0 5,0 46 0-5,0 25 0 3,0 12 0-1,0 0 0 2,0 0 0-2,-7 33 0 1,7 49 0 0,0 53 0-1,0 48 0-2,0 36 0 4,0 31 0-1,0 11 0 0,8 4 0-2,4 7 0 1,-12-5 0 5,0 3 0-5,0-11 0-2,0-29 0 3,-26-24 0 1,0-35 0-1,8-25 0-1,5-32 0-3,7-22 0 5,-1-31 0-1,6-24 0 1,-2-17 0-3,3-15 0 3,0-5 0-3,0-5 0-1,0-76 0 4,3-38 0 1,17-48 0-2,3-37 0-2,2-36 0 0,-3-30 0 2,-4-21 0 0,-9-10 0 0,-4-2 0-1,-5 5 0 0,0 11 0 1,-9 17 0-3,-19 32 0 6,11 32 0-2,2 42 0-4,5 50 0 1,4 46 0 1,2 38 0 2,4 22 0-2,0 8 0-1,-3 0 0 2,0 32 0 1,0 52 0 0,-1 49 0-4,4 47 0 3,0 39 0 4,4 43 0 1,28 25 0-11,-3 16 0 4,8 5 0-1,-6-14 0 3,-13-15 0-3,-11-16 0 4,-7-35 0-1,0-35 0 2,0-43 0-3,-20-49 0 0,4-43 0 0,9-30 0 1,7-22 0-4,0-6 0 4,0-43 0 0,5-58 0 1,20-56 0 0,-2-51 0-1,-10-42 0-2,-5-35 0 0,-8-20 0 4,0-27 0-5,-12-16 0 3,-24 5 0 1,-3 6 0-5,-2 33 0 5,3 48 0-2,9 53 0 2,12 61 0-3,4 60 0 4,10 45 0-2,-1 27 0 0,1 10 0-4,-3 9 0 3,-3 55 0 2,3 40 0-1,6 54 0-3,0 54 0 6,0 45 0-3,31 41 0 1,5 18 0-5,2 5 0 3,-6 0 0 1,-18-21 0 2,-10-11 0-4,-4-25 0 1,0-35 0 0,-11-44 0 2,-9-43 0-1,8-48 0-4,3-38 0 6,6-27 0-3,3-25 0 0,0-4 0-1,0-13 0 2,0-59 0 1,15-44 0-4,11-42 0 6,-16-29 0-4,0-37 0 0,-7-16 0-1,-3-11 0 4,0-1 0-4,0-8 0 4,-9 5 0-2,-2 2 0-2,-1 9 0 0,8 22 0 2,0 25 0-2,4 22 0 4,0 26 0-3,0 26 0 0,0 31 0-2,0 24 0 4,0 21 0-1,0 12 0-1,0 13 0 0,0 4 0 3,4 9 0-3,-1-1 0 1,-2 5 0-3,-1 3 0 3,0 2 0-1,0 0 0 3,0 0 0-2,0 0 0-2,0 19 0 3,-1 19 0-2,-22 16 0-1,-5 7 0 0,-4 16 0 4,-5 16 0-4,-7 13 0 1,1 15 0 1,-7 5 0 0,-2 10 0 0,-4-2 0-3,-1-1 0 4,1-13 0-1,2-10 0-1,7-14 0-1,10-18 0 6,11-21 0-7,18-23 0 3,6-21 0-3,2-13 0 3,0-17 0 1,18-50 0 2,26-35 0-3,12-26 0-3,13-32 0 4,12-30 0-4,6-20 0 0,3-3 0 6,-8 16 0-4,-11 40 0 0,-16 36 0-2,-5 37 0 3,-24 34 0 1,-9 24 0-1,-14 20 0-2,-3 6 0 2,0 0 0 1,-3 13 0 0,-40 56 0-3,-21 37 0-1,-13 47 0 3,-4 27 0 3,0 15 0-2,-2 7 0-5,11-16 0 4,11-25 0-2,10-41 0 1,18-44 0 1,12-34 0 0,18-33 0-1,3-9 0-1,0-58 0 3,38-38 0-1,8-37 0 0,11-25 0-2,0-13 0 4,-7 4 0-2,-9 23 0 0,-15 46 0 1,-13 44 0-4,-9 37 0 1,-4 17 0 1,0 0 0 0,-13 44 0 1,-22 25 0 1,-8 20 0-1,-3 24 0-1,-1 24 0 0,-1 24 0 10,2 7 0-15,7-12 0 4,10-36 0 0,13-38 0 0,9-47 0 2,7-23 0-3,0-12 0 4,23-50 0-1,33-35 0 2,15-33 0-2,3-17 0 1,10-15 0-5,-2-9 0 3,0-13 0 0,-8 9 0-1,-14 17 0 4,-13 31 0-3,-10 29 0-1,-13 29 0 4,-8 30 0-5,-8 14 0 3,-8 13 0-2,0 0 0 2,0 0 0 0,0 37 0 1,-3 36 0-4,-5 40 0 3,8 35 0 1,0 30 0-1,0 21 0-2,16 1 0 1,15-15 0 2,-5-25 0-1,-3-37 0-2,-8-38 0 1,-13-38 0 3,6-27 0-4,-8-20 0 0,0 0 0 2,0 0 0 0,0-50 0 1,0-39 0-4,-41-39 0 3,-15-25 0 0,-17-17 0 1,-5-6 0-3,1 3 0 1,7 21 0 1,18 36 0 1,20 37 0-3,19 34 0 1,13 24 0 2,0 20 0-2,0 1 0 1,0 0 0-2,0 10 0 3,26 61 0-2,25 41 0-1,26 38 0 3,16 26 0-1,11 1 0 0,0-11 0-3,-8-20 0 4,-25-36 0-1,-22-38 0 0,-21-31 0-2,-18-28 0 2,-7-13 0-1,-3 0 0 2,0-3 0-1,-4-59 0-1,-41-34 0 3,-15-41 0-6,-5-21 0 3,-6-13 0 4,-9-6 0-5,3 16 0 0,14 36 0 0,16 40 0 2,20 43 0 1,17 33 0-2,7 9 0-1,3 0 0 2,0 37 0 0,0 45 0 2,33 38 0-6,24 41 0 8,15 19 0-3,9 10 0 8,0-7 0-16,-7-20 0-1,-10-28 0 8,-17-30 0-1,-8-27 0 0,-22-37 0 5,-5-20 0-6,-9-15 0-1,1-6 0 1,-4 0 0 2,0-44 0 1,-12-55 0-1,-40-46 0-2,-9-43 0 3,-14-28 0 0,-2-14 0-1,-8-1 0-3,11 24 0 14,4 38 0-18,19 47 0 16,24 51 0-16,12 33 0 0,11 27 0 6,0 11 0-1,4 0 0 1,0 11 0 0,0 59 0 3,20 40 0-4,33 48 0 0,23 30 0 3,17 19 0-1,7 6 0-1,0-14 0-1,-16-43 0 3,-28-46 0-2,-24-50 0 2,-20-35 0-4,-12-20 0 4,0-5 0 1,0 0 0-5,0 0 0 1,-31 0 0 3,-12 0-94-1,21 0-235 0,3 0-184-2</inkml:trace>
    </iact:actionData>
  </iact:action>
  <iact:action type="add" startTime="32671">
    <iact:property name="dataType"/>
    <iact:actionData xml:id="d14">
      <inkml:trace xmlns:inkml="http://www.w3.org/2003/InkML" xml:id="stk13" contextRef="#ctx0" brushRef="#br4">17637 14603 841 0,'0'0'210'4,"0"0"-127"2,0 0 11 2,0 0-18 1,0 0-7-4,0 0 1 3,-200 220-15 0,140-122-6 1,7 11 7-4,12-17-8 3,14-2 4 0,16-15-12 0,11-14-3 1,0-12-1-4,44-16 4 4,21-16-7-2,8-17-25 1,1 0-2 2,0-35-4-5,-12-29 7 8,-11-5-6-7,-17-15 5 3,-18-6-6-6,-8-12-2 5,-8 2 0-2,0 7-3 4,-15 17 0-4,-11 31-34 3,0 23-74-1,6 19-47-4,8 3-19 4,3 8-184 1</inkml:trace>
    </iact:actionData>
  </iact:action>
  <iact:action type="add" startTime="33097">
    <iact:property name="dataType"/>
    <iact:actionData xml:id="d15">
      <inkml:trace xmlns:inkml="http://www.w3.org/2003/InkML" xml:id="stk14" contextRef="#ctx0" brushRef="#br4">17959 14542 754 0,'0'0'237'4,"0"0"-95"4,0 0-35 0,0 0-17 0,-10 203 11-2,-4-111-16 2,12-1-13 0,2-10-10 0,0-16-21-2,0-17-4 2,27-15-13 0,22-13-9 0,2-15-15-2,6-5 0 2,-1 0 2 0,-2-32-4-1,-8-29 2 0,-7-13-1 3,-10-14 1-3,-8 0-3 15,-13 19 3-22,-5 24 0 2,-3 26 1 4,0 15 0 1,0 4 5 1,0 58-1 1,-8 34 12-1,-13 13-10-4,11 0-6 4,1-16-1 0,9-13 0-1,0-22-2 3,0-22-17-6,0-25-46 5,15-7-76 0,12-34-101 3,-14-1-33-9,1-14-263 5</inkml:trace>
    </iact:actionData>
  </iact:action>
  <iact:action type="add" startTime="33523">
    <iact:property name="dataType"/>
    <iact:actionData xml:id="d16">
      <inkml:trace xmlns:inkml="http://www.w3.org/2003/InkML" xml:id="stk15" contextRef="#ctx0" brushRef="#br4">18634 13537 721 0,'0'0'210'8,"0"0"-36"-2,0 0-60 0,0 0-22 2,18 252 15 0,-18-107-18 0,0 23-10 0,0 9-1-2,0 3-21 2,0-12-4 0,0-14-12-1,0-16-20 4,0-25-14-6,0-27-5 3,0-24-2 0,0-19-4-2,0-24-23 3,0-19-67-3,7 0-55 3,33-32-132-1,-19-9-4 0,5-6-404 0</inkml:trace>
    </iact:actionData>
  </iact:action>
  <iact:action type="add" startTime="33758">
    <iact:property name="dataType"/>
    <iact:actionData xml:id="d17">
      <inkml:trace xmlns:inkml="http://www.w3.org/2003/InkML" xml:id="stk16" contextRef="#ctx0" brushRef="#br4">19044 14393 830 0,'0'0'220'4,"0"0"-92"3,0 0 70 2,-208-62-64-3,106 62-41 1,6 0-30 1,12 0-47 0,12 0-16-1,21 0-1 0,14 7-38 1,21-1-66 0,16-4-77 0,0-2-17-2,16 0-209 2</inkml:trace>
    </iact:actionData>
  </iact:action>
  <iact:action type="add" startTime="34028">
    <iact:property name="dataType"/>
    <iact:actionData xml:id="d18">
      <inkml:trace xmlns:inkml="http://www.w3.org/2003/InkML" xml:id="stk17" contextRef="#ctx0" brushRef="#br4">19546 14459 541 0,'0'0'226'2,"0"0"-129"7,0 0-9-1,0 0-34 0,0 0 62-2,0 0-2 2,-125 11-23 0,57 20 14-2,-3-1-47 2,6 10-6 1,8 1-14-1,14 6-6 1,12 5-6-4,18 8-4 2,13 6 2 1,0 0-11 0,31-8-6-2,25-16-7 2,11-24 6 2,3-18-5-4,-2 0-1 1,1-29-1 1,-9-32-2 4,-15-20 1-6,-9-24-5 5,-19-10-4-8,-14 2 1 2,-3 19 7 4,0 19 0-3,-13 28 1 2,-7 28-4 1,-6 19 5 2,-2 15-2-5,-1 67 3 1,9 37 3-3,0 35-3 6,9 24 4-5,7 5-3 2,4 10 7 5,0 1-2-6,0-2 9 0,0-8-10 0,-3-15 10 4,-13-33-4-6,-8-30-3 4,-15-32-8 1,-6-34-1 1,-11-22 0-2,0-18-10 0,-1-26-35-2,12-55-30-1,15-33-31 3,17-25-65-2,13 68-90 4,0 7-462-4</inkml:trace>
    </iact:actionData>
  </iact:action>
  <iact:action type="add" startTime="34613">
    <iact:property name="dataType"/>
    <iact:actionData xml:id="d19">
      <inkml:trace xmlns:inkml="http://www.w3.org/2003/InkML" xml:id="stk18" contextRef="#ctx0" brushRef="#br4">20088 14430 695 0,'0'0'210'5,"0"0"-93"2,0 0 33-1,0 0-70 2,-184 203-17 2,139-119 2-5,16 9-16 2,19-6-18 1,10-14-4 0,16-13 6 0,39-28 4-1,14-10-14 1,8-22-18 0,-10 0 1 0,-6-27-6-2,-21-27 2 1,-16-18-2 1,-11-12-3-2,-13-7 1 4,0 2-17-3,0 10-52 1,-9 17-81-2,-3 51-115 2,2 11-447 0</inkml:trace>
    </iact:actionData>
  </iact:action>
  <iact:action type="add" startTime="34911">
    <iact:property name="dataType"/>
    <iact:actionData xml:id="d20">
      <inkml:trace xmlns:inkml="http://www.w3.org/2003/InkML" xml:id="stk19" contextRef="#ctx0" brushRef="#br4">20533 14728 273 0,'0'0'675'5,"0"0"-519"4,0 0-46-2,72 183-81 0,-72-146-29 2,-5-9-16-4,-13-28-122 3,7 0-332 0</inkml:trace>
    </iact:actionData>
  </iact:action>
  <iact:action type="add" startTime="35061">
    <iact:property name="dataType"/>
    <iact:actionData xml:id="d21">
      <inkml:trace xmlns:inkml="http://www.w3.org/2003/InkML" xml:id="stk20" contextRef="#ctx0" brushRef="#br4">20495 13983 106 0,'0'0'731'5,"10"-191"-595"2,-1 153 5 1,-2 8-74 0,-5 20-55 1,-2 10-12-4,0 0 0 4,0 20-24-1,0 8-112 0,0 11-286 0</inkml:trace>
    </iact:actionData>
  </iact:action>
  <iact:action type="add" startTime="35249">
    <iact:property name="dataType"/>
    <iact:actionData xml:id="d22">
      <inkml:trace xmlns:inkml="http://www.w3.org/2003/InkML" xml:id="stk21" contextRef="#ctx0" brushRef="#br4">20811 14970 585 0,'0'0'213'4,"0"0"-122"4,0 0 16 0,0 0-50 0,100-172-5-2,-82 130 1 2,-2 14-15 1,0 25-12-2,7 3 20-1,-6 43 4 2,6 43-31 0,-2 15-13 0,-8-2-3-2,-2-17-3 2,-5-23-2 0,0-24 1 0,-6-16-42-2,0-19-53 4,4 0-81-3,-4-24-229 0</inkml:trace>
    </iact:actionData>
  </iact:action>
  <iact:action type="add" startTime="35506">
    <iact:property name="dataType"/>
    <iact:actionData xml:id="d23">
      <inkml:trace xmlns:inkml="http://www.w3.org/2003/InkML" xml:id="stk22" contextRef="#ctx0" brushRef="#br4">21477 14361 298 0,'0'0'314'5,"0"0"-159"1,0 0 18 0,0 0-89 3,0 0-56-2,0 0 72 2,-19-40-2-4,-22 82-7 3,1 9-18 0,9 11-27 0,2 4-9-2,18 2-14 2,11 6-5 0,0-9-13 0,7-4 3-1,33-21-6 0,13-18 1 1,3-14 0 0,5-8-3-2,-7-28 0 4,-8-36 0 1,-11-20-2 3,-9-10 3-12,-16 5-3 6,-1 13 3-6,-9 14-1 6,0 23 0 1,0 16-2-3,-13 16 1 0,-13 7 1 6,2 40 2-6,1 53 2-2,4 50 10 8,11 33-1-6,2 19 13 0,-4 16 4 0,-2-3-4 4,-4 0-1-4,-10-14-10 0,-4-26-1 6,-11-27-9-3,-10-33 2-1,-5-33-5-6,-9-24-4 6,-3-34-3 0,-1-17-9 0,4-23-40 1,17-52-38-1,9-43-22-1,39 46-99-2,0 0-280 2</inkml:trace>
    </iact:actionData>
  </iact:action>
  <iact:action type="add" startTime="36092">
    <iact:property name="dataType"/>
    <iact:actionData xml:id="d24">
      <inkml:trace xmlns:inkml="http://www.w3.org/2003/InkML" xml:id="stk23" contextRef="#ctx0" brushRef="#br4">22126 14810 656 0,'0'0'168'1,"0"0"16"7,0 0-52 0,0 0-52 0,0 0-12-2,0 0-6 2,30 67-19 1,-30-67-18-1,0 3-22-1,0-3-3-2,0 0-3 4,0 0-11-1,0 0 11-2,0 0-6 2,-7 0 2 0,-3 17 3 0,0 11 4-2,3 6 5 2,7-8-5 0,0-8 1 0,0-12 2-2,0-6-5 2,0 0 2 0,11 0-27 0,5-14-28-2,-9-26-35 3,-7 16-64-2,0-10-205 2</inkml:trace>
    </iact:actionData>
  </iact:action>
  <iact:action type="add" startTime="36422">
    <iact:property name="dataType"/>
    <iact:actionData xml:id="d25">
      <inkml:trace xmlns:inkml="http://www.w3.org/2003/InkML" xml:id="stk24" contextRef="#ctx0" brushRef="#br4">22083 14001 489 0,'0'0'154'1,"0"0"9"8,0 0-68-2,0 0-53 2,0 0 37-4,0 0 17 3,26-91-5 0,1 83-16 0,9 6-4-2,12-1-22 2,6 0-7 0,5-2-3 0,1-14-7-2,-2-8-11 2,-2-15-11 0,-5-5-8 0,-15-7 1-2,-11-3-4 2,-14-2 3 0,-11-5 2 13,0-6-3-19,-46-4 5 2,-31 13-4 2,-20 9 2 1,-10 22-2-2,-11 13-1 3,5 10-2 0,12 0-4 0,2 7 5-2,14 0-17 2,1 0-56 1,71 0-146 2,7 0-351-6</inkml:trace>
    </iact:actionData>
  </iact:action>
  <iact:action type="add" startTime="37398">
    <iact:property name="dataType"/>
    <iact:actionData xml:id="d26">
      <inkml:trace xmlns:inkml="http://www.w3.org/2003/InkML" xml:id="stk25" contextRef="#ctx0" brushRef="#br4">17595 16081 367 0,'0'0'307'2,"0"0"-130"5,0 0-9 3,0 0-52-4,16 163-41 3,-50-139-28-4,-16-12-11 3,-16-4-1 0,-15-8-10 0,-16 0-1-2,-3-3-5 2,6-31 7 0,1-11-11 0,9-16-3-1,7-10-7 0,3-18 4 1,15-10 5 0,4-13-7 0,3-6 4-1,18 5-9 1,7 12 5 0,6 7-5 2,14 27 2 0,-1 20-3-6,6 13 4 3,-1 6-1-2,0 4 7 2,-1 0-2 3,-2 5-6-3,-1 1-1-1,3 8-1 3,-4 4 0 2,1 1 1-6,7 5-3 0,0 0 2 3,0 0 1-1,0 0 2 1,0 0-1-2,0 0-1 2,0 0-1 0,0 0 4 0,0 0-5 0,0 0 1 1,0 0 2-1,0 0 1-1,0 0 5-1,0 0 11 4,0 0-1-5,-1 0-11 2,-2 0 0-1,-7 8-8 2,-1 17 6 1,-5 12-4-1,1-4-2 0,-3 1 0-1,1 0 0 2,-1 0 0-3,5-1 0 0,2-2 0 8,3-14 1-9,4-6 1 4,4-9-1-7,0-2-2 7,0 0 0-3,0 0 1 3,0 0 0-2,0 0 1 1,0 0-2 1,0 0 0-3,0 0 0-1,0 0 2 3,0 0-3 0,0-9 5 0,0-19-5 1,0-6 2-3,0-1 0 4,0 1-1-5,0 6 2 5,0 9-2-1,0 8 3-3,0 5 1 0,0 6-3-1,0 0 1 4,0 0 2-1,0 0-3 0,0 0 1-3,0 0-1 3,0-3 2 0,0-2 1 0,12-4 4-2,7-2-1 3,10 6 5-1,8 1 6 0,14 4 12-1,17 0-1 0,0 0 2 2,6 9-5-1,3 11 0-3,-10-1 12 12,-2 2-6-15,-6-2-10 8,-11-6-1-10,-16-1 0 9,-15-7-14 1,-6-1 4-1,-11-4-10-6,0 0-1 4,0 0-7 2,0 0 1-2,0 0 0-1,-11 0-8 2,-13 0-8 1,-1 0-47-1,-7-16-62-2,16 11-102 1,5 5-154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1-01T23:09:56.09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7477">
    <iact:property name="dataType"/>
    <iact:actionData xml:id="d0">
      <inkml:trace xmlns:inkml="http://www.w3.org/2003/InkML" xml:id="stk0" contextRef="#ctx0" brushRef="#br0">10643 4367 596 0,'0'0'208'150,"0"0"-178"-150,0 0 88 0,0 0 6 0,0 0-33 0,-183-53-17 0,131 42-9 1,3 2 14-1,-6 1-4 0,-2-4-16 0,-2 0 8 0,-11 2-6 0,-11-2-3 0,-6 4-8 1,-16-2 0-1,-3 1-4 0,-2 1-15 0,3 3-1 1,-2 1-4-1,1 4 1 1,-14 0-3 2,-5 0 0 6,-5 0-4-3,-1 0-6 3,4 2-14-4,6 9 0 3,8-5 0 1,9 1 0-4,7-7 0 4,1 0 0-2,11 0 0 1,-2 0 0-1,1 0 0 0,2 0 0 2,3 0 0-4,1 0 0 3,0 4 0 0,-4 2 0 0,-4-1 0-1,-5 1 0 0,-4 0 0 2,-3-3 0-3,6-1 0 1,0-2 0 1,7 0 0 0,1 0 0 2,1 0 0-6,-7 0 0 5,4 0 0-2,1 3 0 2,10 2 0-2,0 2 0-1,6 1 0 4,-3 1 0-6,-3-4 0 4,1 1 0 2,-7 0 0 1,6-6 0-10,-1 1 0 7,-2 2 0-1,9-3 0 2,2 7 0 0,-2-2 0-3,7 4 0 1,-4-4 0 2,7 0 0 0,-3 1 0-6,3 3 0 7,-3-4 0-3,1 4 0-1,-7-4 0 2,-7 8 0-1,-11-3 0 1,-11 4 0 1,-15 0 0 0,-10 3 0-4,4-3 0 3,-7 3 0-2,-11 2 0 3,-6 4 0 0,-6-1 0-1,2-2 0-4,7-3 0 4,18-1 0 0,10-4 0-1,16 0 0 1,17 1 0 0,15-4 0 1,13 1 0-1,4-1 0-3,4-3 0 3,1 1 0 1,1-3 0-1,3-4 0-5,5 0 0 7,7 0 0-3,-1 0 0 1,11 0 0-1,-6-8 0 0,5-12 0 1,-1 0 0 0,-5 3 0-1,1 4 0 3,-2-1 0-4,-7 5 0 2,4-2 0-1,1 5 0-1,1 2 0 2,6-3 0 1,-4 4 0-3,-3-4 0 1,-2 6 0 0,-7-5 0 2,-5 0 0-2,-10 6 0 2,-13 0 0-1,-5 0 0-1,-11 0 0 0,8 12 0-1,2-1 0 2,-1-2 0 1,3-4 0-2,4 1 0 0,-4-6 0-1,1 0 0 2,1 0 0-1,9 0 0 0,21 0 0 4,4 0 0-6,12 0 0 2,-3 0 0 1,5 2 0 0,-1 2 0 0,-1-2 0-2,3-2 0 3,-7 3 0-2,1 0 0 2,-3 2 0-3,-9 3 0 1,2 4 0 2,-6 0 0-2,-2-2 0 1,2 4 0-2,-1 0 0 1,-1 2 0 2,5-3 0 0,13-5 0-3,2 1 0 3,8-7 0-2,6 1 0 0,0 0 0-2,1-1 0 4,3 7 0 0,-6 2 0-2,-2 4 0 2,-1 7 0-5,-1 0 0 5,1 5 0-2,4 5 0 1,-4 5 0 0,5 5 0 2,0 5 0-7,1 2 0 4,2 5 0 2,1 8 0-1,3 5 0 1,-2 4 0-3,-1 6 0 2,0-4 0 0,-2 5 0-3,2 3 0 2,1 5 0 1,-4 8 0 1,-1-2 0-1,-3-2 0-1,-3 0 0-1,9-6 0 4,-6-6 0-4,5-3 0 3,5-4 0-1,0-7 0 0,0 1 0-3,0-2 0 2,0-8 0 2,0-1 0-2,0-9 0 0,0-2 0 1,0-5 0 1,0-1 0-1,0-3 0 1,0-4 0-6,0 1 0 4,0-1 0 3,0-2 0-4,0 2 0 3,0-3 0-2,0-3 0 2,0-11 0-5,0 2 0 4,0-10 0 0,0-1 0 1,0 0 0-3,15-4 0 2,2 4 0-2,6-2 0 2,-5 5 0-1,8-3 0 0,-5 7 0 3,0-2 0-4,6 2 0 4,-2-1 0-6,-2-3 0 5,13 1 0-1,-2 1 0 1,9 3 0-5,2-1 0 4,-1-1 0 3,3 2 0-3,-2 0 0-5,3 3 0 6,2 0 0 0,-3 2 0-3,0-6 0 2,9-8 0-1,5-3 0 1,3 0 0 0,1 0 0 0,3 0 0 0,-1 0 0-1,0 0 0 1,1 0 0-4,-2 0 0 5,11 8 0-1,0 0 0 0,7 1 0 0,6-3 0-1,0-6 0 1,-3 0 0-1,0 0 0-1,1 0 0 2,-4 0 0 2,2 0 0-5,-2-6 0 3,3-3 0 1,6 4 0-1,4 0 0-4,3 2 0 3,-7 3 0 3,2 0 0-3,-5 0 0 2,-6 0 0-2,-4 0 0-1,-6 0 0 2,-10 0 0-1,-2 0 0 1,-1 3 0-2,0 5 0 3,0-2 0-1,-2-1 0-2,2-2 0 1,-2 0 0 2,-8-3 0-3,10 0 0 1,-5 0 0 1,8 0 0 2,3 0 0-3,4 0 0 0,1-8 0 1,-3-1 0 0,2 3 0-1,-13 1 0-1,-3 2 0 2,0 3 0 1,-2 0 0-2,7 0 0 1,-2 0 0-2,6 0 0 2,4 0 0 1,4 0 0-3,4 0 0 1,0 0 0 1,0 0 0 0,-2 3 0-2,-3 2 0 2,-2-2 0 1,8 0 0-3,-3-1 0 1,0 2 0 2,9 1 0-3,-2 1 0 3,3 1 0-1,4-4 0-1,1 3 0 0,8 4 0 0,-2-3 0 2,-2 7 0-1,-1-2 0-1,-4 2 0 1,5-3 0-3,4 0 0 3,0-2 0 0,3-1 0 0,-9 1 0-1,2-3 0-1,-7-4 0 2,-4-2 0-1,-1 0 0 1,5 0 0 0,-2 0 0 1,3 0 0-1,-3 0 0-2,0 0 0 0,3 0 0 2,3 0 0-1,3 0 0 0,1 0 0 1,-7 0 0 1,1 0 0-3,1 0 0 2,-1 0 0-1,-1 0 0 2,-4 0 0 0,1 0 0-3,-7 0 0 3,2-8 0-4,-6-12 0 4,-1 1 0-1,-1 1 0-2,2 5 0 2,4 1 0-3,0 6 0 5,2 0 0-3,2 5 0 1,3-3 0-1,-4 4 0 2,4 0 0-1,-3 0 0-1,2-6 0 0,1-1 0 1,3-2 0 0,4 1 0-4,2 1 0 3,3 5 0 1,-3 2 0 1,-2 0 0-1,-5 0 0-1,-4 14 0-1,-8-1 0 5,-7-1 0-6,-9-7 0 1,-12-1 0 2,-8-4 0 0,-9 0 0 1,-9 0 0-3,-10 0 0 2,0 0 0 0,3 0 0-1,0-5 0 0,1-21 0 2,-3-2 0-3,2-3 0 3,-1-2 0-3,-1-4 0 4,2-12 0-3,0-12 0 3,-5-15 0-7,-5-20 0 5,-3-12 0 2,0-11 0-5,0-10 0 1,0-10 0 2,0-9 0 0,-3-18 0 0,-15-14 0-2,-2-11 0 3,1-2 0-2,-1 10 0 3,4 17 0-2,1 19 0-2,5 16 0 1,-3 12 0 1,6 16 0 0,-3 9 0-2,0 16 0 2,1 16 0-1,2 15 0 0,4 16 0 4,-7 12 0-7,2 2 0 3,-5 0 0 0,-7 2 0 1,-6-2 0 1,-10 1 0-1,-6 4 0-1,-9-5 0 2,-8 6 0-1,-7 0 0-1,-6-4 0 2,-12 2 0-2,-6-4 0-2,-6 0 0 3,-5 4 0-2,-2-4 0 2,-6 8 0-1,-14 3 0 1,-8 6 0 0,-15 0 0-1,-12 0 0 1,-3 20 0-2,-11 8 0 1,-12-3 0 1,-6-1 0 3,-3 0 0-5,6-4 0 1,13 2 0 3,9-2 0 1,5-4 0-9,7-4 0 6,-2 0 0 2,-2-7 0-6,-4 3 0 4,-8-2 0 1,-1-1 0-2,-10-2 0-1,-5 0 0 2,-11-1 0 0,-1 7 0-1,-5-3 0 3,5 5 0-3,6-2 0-3,10-3 0 4,8 5 0 0,8-3 0 1,1 6 0-4,-1-1 0 3,-5 4 0 0,-9 2 0 0,5-6 0-2,-6-1 0 2,4-10 0 0,-13-2 0 2,0 0 0-6,-1-12 0 4,18-10 0-1,15-1 0 2,14 4 0-1,21-1 0 2,10 3 0-5,24 2 0 2,8-3 0 2,11 6 0 0,8 10 0-6,-3 2 0 6,3 0 0-2,-6 0 0 2,-5 5 0-4,-2 12 0 4,-7-3 0-1,-2 1 0 1,-1-4 0 1,7-3 0-8,0 1 0 5,11-1 0 0,1 2 0 2,-5 2 0-2,3-1 0 2,-7 2 0 0,0-9 0-1,-5 0 0-3,5-4 0 0,6 0 0 3,2 0 0 0,11 0 0 0,10 0 0-2,2 0 0 4,-1 0 0-4,4 0 0 4,-1 0 0-2,5 0 0-1,0 0 0-1,7 7 0 2,-3 5 0-1,4-4 0 0,5 1 0 1,6-4 0-1,4-2 0 2,3 2 0-4,1 2 0 5,2 1 0-4,2 3 0 1,-3 15 0 0,0 4 0 2,1 11 0-1,4 6 0-2,0 0 0 1,3 9 0 1,0 6 0 1,-3 0 0-2,3 3 0 0,0 4 0 0,0 7 0 2,0 15 0-3,0 1 0 1,0 2 0 1,0-3 0 0,0-3 0 0,0-1 0 0,0-3 0 0,-4 3 0-1,1-2 0 0,3 0 0 1,0-7 0-1,0-6 0 1,0-3 0-3,0-7 0 4,0-1 0-1,0-7 0 0,3-1 0-1,1 0 0 0,2 7 0 0,1 1 0 1,-1 9 0-2,-1-1 0 3,3 0 0-1,-3-3 0-1,2-14 0 2,-3-5 0-4,1-9 0 4,2-11 0-2,-3-4 0-1,8-2 0 2,-4-8 0 3,0 4 0-6,0 0 0 3,-3-3 0-1,3-6 0 0,-2-3 0 0,4-2 0 1,8-3 0 0,11 0 0-1,13 0 0 2,14 0 0-2,8-16 0 0,-2-1 0 0,-4 3 0 1,-1 4 0 1,-6 9 0-2,-5 1 0 2,5 0 0-6,1 0 0 6,5 0 0-1,15-4 0 0,3-1 0 0,12-1 0-2,8 2 0 2,5-3 0-1,1 4 0 2,11 3 0-2,-6 0 0 0,1 0 0 1,3 0 0-1,-3 0 0 1,6 0 0-2,5 0 0 3,5 0 0-2,-6 0 0 2,4 0 0-2,-10 5 0 1,-8 4 0-1,3 0 0 0,-5-3 0 1,-1 2 0-2,0 1 0 2,2-5 0-1,8 5 0 1,3-6 0 0,5 2 0 1,6-5 0-5,7 0 0 7,5 0 0-5,-6 0 0 0,-9 0 0 3,-20 0 0-3,-9 7 0 3,-13 3 0-2,-2 2 0 1,-4-4 0-1,-2-1 0 2,-2-7 0-4,2 0 0 3,3 0 0 0,-3 0 0 1,6 0 0-3,-5 0 0 2,-1 4 0-1,2 0 0 0,1-2 0 1,-3 5 0-1,6 0 0 1,0-1 0 0,7-1 0 0,3-2 0 0,5 3 0-2,5-3 0 1,-5-1 0 2,2 1 0-3,-1 0 0 1,-6 3 0 2,0-3 0-2,3 5 0-1,1 2 0 2,-4 2 0 0,-3-1 0 1,-1-2 0-4,-7-4 0 3,1-1 0 0,0-1 0-2,1 2 0 2,5-3 0 1,4-2 0-1,1 3 0-3,8-3 0 3,-6 3 0 0,4-3 0 1,0 0 0-2,-1 0 0 0,1 0 0 0,-2 0 0 2,-1 0 0-4,8 0 0 3,-2 0 0 1,0 0 0-2,3 0 0-1,-3 0 0 2,3 0 0 0,-7 0 0 0,-5 0 0 1,1 0 0-3,-5 0 0 1,1 0 0 1,-5 0 0-1,-6 0 0 0,-3 0 0 2,-7 11 0-2,-2 1 0 2,-4-4 0-1,-2-5 0 0,1 0 0-1,-2-3 0 0,4 0 0 0,2 0 0 1,-1 0 0-2,-4 0 0 2,1 0 0-2,-12 0 0 3,7 0 0-2,-4 0 0 3,-5 0 0-4,4 0 0 0,-8 0 0 2,-2 0 0 0,6 0 0 0,-12 0 0 0,6 0 0-1,-10 0 0 1,-11 0 0 1,-3 0 0-3,-4 0 0 2,-2-9 0-1,2-10 0 1,-5-15 0-2,5-11 0 1,-6-7 0 2,0 0 0-3,-2-1 0 1,6-4 0 2,-2-5 0-2,-4 0 0 0,6-4 0 3,2-5 0-5,-2 6 0 1,1 6 0 2,0 14 0 1,-5 13 0-1,-1 5 0-1,1 10 0 0,-3-3 0 0,0-4 0 3,0-16 0-4,0-15 0 0,0-13 0 2,0-7 0 0,0-7 0-2,0-3 0 2,0-5 0 0,0-8 0 1,0-15 0-2,0-5 0-1,0-4 0 2,0 3 0 0,0 1 0-2,0-3 0 3,0-2 0-2,0-3 0 0,0-5 0 1,0 0 0 0,-3 3 0 0,-6 13 0 0,-3 17 0 1,2 19 0-4,0 15 0 2,1 14 0 2,2 7 0-1,3 9 0-1,-3 14-34 1,-2 7-93-2,-11 1-68 2,-4-5-74-2,14 17-71 3,10 0-538-1</inkml:trace>
    </iact:actionData>
  </iact:action>
  <iact:action type="add" startTime="13906">
    <iact:property name="dataType"/>
    <iact:actionData xml:id="d1">
      <inkml:trace xmlns:inkml="http://www.w3.org/2003/InkML" xml:id="stk1" contextRef="#ctx0" brushRef="#br0">11039 12476 428 0,'0'0'107'4,"0"0"41"4,0 0-21-3,0 0-22 3,0 0-24-1,-192-159-10 0,102 139-5 1,-11-1-13 0,-25-3-5 1,-12 3-5-4,-5-3-4 3,-11 5-4 0,-3 2-10 1,-11 8 4-4,-6 5 3 3,-7 4-2 8,1 0-9-13,8 0 1 5,5 24-2-2,12 8-2 2,12 0-5 1,6 11-2-5,17 8-5 4,6 13 2 0,11 8-5 0,13 14 4-1,9 3-5 2,10 1 3-3,7 9-1 2,7-2 2-1,5-1-1 2,9 1 3-2,5-8-4 1,3-5-1 0,10 2 1-1,5-2-2-1,6 0 7 2,5-3-3 1,9 3-1-5,0-3-1 6,0-2 2-2,0-6-5 0,0-8 2-3,3-5-3 2,6-2 1 2,1 3-1-2,7 5 2 0,12 0 0 1,12-1-1 1,12-1 3-2,18 2-3 0,21 4 2 0,11 6 0 1,14 1-2 1,13 6 1-4,4 4-1 3,1 0 0-1,-6-2 0 2,-13-9 2-2,-3-18-3 2,-2-4 1-2,-6-9 0-2,12-9 0 4,8-8-1-3,2 4 0 4,5-2 1-3,-14 7-1 0,-11-1 0-1,-19-10-2 4,-2-3 1-4,-2-12-1 3,7-11 2-1,15 0-3-1,17-15 0-1,15-21 2 2,14-5-1-1,12-6 2 1,13 0 0-1,-3-9 1 1,3-6 0 1,-12-20 5-1,-9-10 4-5,-8-15-4 6,-7-11-3-2,-12-11-1 1,-10-10-1 0,-19-9-1 1,-24-12-2-2,-9-6 2 1,-13-2-1-1,-17 1 0 1,-13 10 1-1,-8 11 1 0,-12 9-1 2,-4 13 1-2,0 17-1-1,-23 8 0 1,-19 13 0 2,-15 2 3-2,-14-1-3 2,-22 7 2-1,-17 2 1-3,-23 0 0 2,-12 3 2 1,-19 0 3-1,-13-4 4 1,-14 1 3 1,-6 2 9 0,3-5-2-2,7 5 4-2,18 2-7 4,13 6-3-1,15 14-3-2,11 7-1 2,8 8 2 0,6 10 2-2,-1 14 0 3,1 4 1-3,-2 9-2 3,-2 0 0 1,4 0-4-6,0 9-1 3,-6 19-1 2,-1 1-1-4,-3 1-3 6,-2 5-1-7,4 6 3 6,6 10-7-3,-5 10 0 1,10 10 0-2,6 7 0 4,7 3 0-3,8 4 0 5,13-3 0-10,8-1 0 4,1-4 0 3,11 4 0-2,8 3 0 0,2 0 0 2,7 6 0-1,-2 3 0 0,2 5 0-4,0 17 0 3,-6 12 0 1,0 14 0 1,4 2 0-2,-4-2 0 1,7-10 0 1,6-1 0-1,11-7 0-4,12-11 0 6,12-10 0-4,0-9 0 5,20-4 0-7,40 4 0 4,20 8 0 0,17 10 0 0,20-2 0 1,15-3 0-6,22-10 0 8,22-6 0-6,29-19 0 1,25-9 0 2,24-1 0 1,11-14 0 0,-10 0 0-2,-18-3 0 1,-37-6 0-2,-28-1 0 2,-21 0 0-2,0-3 0 2,-8-10 0-1,4-11 0 3,3-13 0-3,-9 0 0-1,-3-47 0 2,-5-31 0-1,-8-20 0 0,-9-14 0 2,-9-12 0 0,-23 3-29-2,-28-2-24-1,-25 2-30 2,-28 17-77-1,-3 11-57 0,-34 82-68 1,-12 11-95 0</inkml:trace>
    </iact:actionData>
  </iact:action>
  <iact:action type="remove" startTime="16447">
    <iact:property name="style" value="instant"/>
    <iact:actionData xml:id="d2" ref="#d1"/>
  </iact:action>
  <iact:action type="add" startTime="16453">
    <iact:property name="dataType" value="strokeEraser"/>
    <iact:actionData xml:id="d3">
      <inkml:trace xmlns:inkml="http://www.w3.org/2003/InkML" xml:id="stk2" contextRef="#ctx0" brushRef="#br1">16813 19900 588 0,'0'0'165'11,"0"0"-97"-7,0 0 5 1,0 0-50 3,0 0-23 1,0 0-60-1,6 61-212-2</inkml:trace>
    </iact:actionData>
  </iact:action>
  <iact:action type="add" startTime="18616">
    <iact:property name="dataType"/>
    <iact:actionData xml:id="d4">
      <inkml:trace xmlns:inkml="http://www.w3.org/2003/InkML" xml:id="stk3" contextRef="#ctx0" brushRef="#br0">10024 12120 372 0,'0'0'52'4,"0"0"50"2,0 0 17 3,0 0-4-3,0 0-32 2,0 0-18-2,-187-11-7 2,123 11-4 0,-13 0-14 0,-7 0 1-2,-13 0-1 2,0 5-4 0,-2-5-11 0,-12 0 6-2,-2 4-3 3,-8 6 0-2,-8 7 0 10,6 13-3-17,-1 0 1 10,8 6 0-4,5 6-9 2,7 0-3-1,7 7-8 1,10 3-2 3,7 5-1-9,12 5 1 7,-1 12 0 0,2 1 2-1,6 3 5-3,-3 1 6 4,8-9-6-3,2 1-4 3,8-4 0-3,4 4-2 1,3 1 6 3,2 4 5-1,4 5 2-5,5 7 2 5,5 0 10-3,0-2-8 3,6-2-7 1,-7-5-3-7,3-10 0 4,2-5-4 2,3-11-1-1,10 0-4-2,3 1 2 1,3 7-1 2,0 7 3-2,0 3 0-1,16 4 3 2,16-2-3 0,6-2-3-1,-5-2 3 0,8 1-3 2,2 1 4-1,11-2-4 2,5 6 5-7,12 8-4 5,12 5-1 1,1 2-3 4,4-4 4-11,-2-4 3 5,5-1-2 2,2-11-1-5,8-2-2 4,10-17 0 1,10-7 1 1,20-9-1-6,11 4 3 4,2-3-2 0,-9 1-3 2,-6 5 2-2,-12 0 6-6,-5 0-2 7,-1-2-3-1,-1-9 0 0,-3-9-4 1,9-14-2-3,9-8 2 2,12 0 0 1,6-25 0-5,-8-6 0 4,0-5 1 0,-13 10 3 0,-10-1 0 2,-2-4-4-6,3-9 2 5,-5-17-2-3,5-15 4 1,-9-18-4 1,0-13 0 0,-10-15 4 4,-4-15-4-10,-3-15 1 6,-7-15 1 0,-6 0-2 0,-7-7 0 0,-12 7-2 0,-6 8-1 0,-12 9 2 1,-12 23 1-7,-8 19 0 7,-15 6-4 1,-9 6 2-2,-3 0 3-3,0 1-1 3,-34-3 0 0,-19-4 1 0,-15-6 0 0,-21-7 3-3,-11-11-2 4,-16-10-2-4,-1-6-1 2,-2 7 0 1,1 17 0 0,4 13 1 1,4 20 3 0,-3 5-2-2,5 12 2-2,1 9 0 5,-3 8 7-3,-3 10-1 0,-7 5 4 2,-5 2-1-5,-11 3 1 4,7 7-1 0,-8 1 1 1,4 14-2-2,-3 5 5 0,-9 0-5 0,1 0 2 1,-1 10-5 1,1 12-2-4,-6 0-1 4,2-1-5-2,-15-2 4 1,2-2 0 0,4-2 1 0,9-5 3-1,21 7-3 2,14 6-5-5,14 1 0 3,14 14 0 2,6 6 0 0,11 10 0-3,0 10 0 3,4 4 0 0,6 2 0 2,3-1 0-9,6-3 0 5,5 10 0 0,-1 2 0 1,9 7 0-1,1 2 0 1,6 3 0 0,2 3 0 0,-5 8 0-2,3 3 0 2,-3-3 0-2,0-2 0 0,3-9 0 4,6-7 0-1,-2-3 0-2,2-11 0 0,10-1 0 1,4 0 0-3,9-1 0 5,0 9 0 3,0 3 0-11,22 3 0 3,13 2 0 5,6 3 0-3,6-3 0 0,3 1 0 1,2-3 0-1,2-5 0 1,12 5 0 0,8 8 0-2,7 6 0 2,9-4 0 0,-3 1 0 0,0-9 0-2,-3 3 0 1,0-13 0 1,3 2 0-1,3-7 0 1,4-4 0 0,17-3 0 0,4-11 0 1,17-9 0-2,15-11 0 0,1-14 0 0,5-1 0-2,2 7 0 3,2-6 0 1,-3 2 0-1,-11 1 0-1,-10 0 0 1,-8-3 0 0,-5-3 0 1,5-6 0-6,1-3 0 5,-4-5 0 0,-5 0 0 1,-4 0 0-2,-2 0 0 1,2-22 0 0,0-5 0 0,4-10 0-1,2-8 0-1,-3 0 0 3,-6-11 0-3,-8-1 0 0,-4-5 0 5,-5 3 0-3,0 6 0-4,-2-4 0 3,-5 2 0 1,-5-16 0 0,-7-16 0 1,-8-14 0-1,-3-25 0-2,-11-14 0 2,-3-10 0 0,-8 4 0 0,-2 15 0-2,-12 12 0 4,2 18 0-4,-4 12 0 1,-2 7 0 0,-3 1 0 0,-4-2 0 2,-8-1 0 1,-3-15 0-6,-5-4 0 3,0-9 0 2,-26-4 0-3,-20 7 0 1,-18-4 0 1,-13 7 0 1,-20-1 0-1,-20 0 0-2,-19 3 0 3,-14 2 0-3,-16 10 0 3,-5 7 0 0,-5 9 0-2,-5 9 0 0,0 5 0 1,0 0 0-2,1 4 0 4,4-4 0 0,3 2 0-8,6 8 0 5,4 3 0 1,4 7 0 1,-5 8 0-1,9 4 0-3,6 10 0 3,14 3 0 9,9 10 0-12,-2-1 0-5,1 8 0 7,-2 0 0 1,0 0 0 1,6 8 0-2,-4 14 0 3,7 3 0-6,9 2 0 6,9-4 0 1,9-6 0-9,14 0 0 7,2-3 0-4,13 8 0 5,0 6 0-5,8 11 0 3,5 11 0-2,-3 11 0 4,2 8 0-1,7 8 0-6,-1 7 0 6,5 4 0 0,-2 9 0 0,-4 4 0 2,4 7 0-8,2 10 0 5,-2 1 0 1,2 9 0-5,2 6 0 3,3 1 0 1,8 4 0 3,8-4 0-8,0 2 0 5,14 7 0 2,6 2 0-3,0-3 0-1,29-7 0 0,23-5 0 5,21-11 0-6,19-1 0 9,17 2 0-12,27 2 0 5,24-4 0 3,25-8 0-4,36-3 0-1,13-9 0 3,14 0 0 1,6-8 0 0,-3-7 0-5,2-13 0 5,-13-16 0-1,-1-13 0-1,-6-17 0 0,3-13 0 3,12-12 0-3,16 0 0-2,-3-14 0 2,-6-40 0 2,-22-10 0-1,-27-18 0-1,-30-16-20 3,-27-22 1-6,-32-35-23 5,-18-42-48 0,-29-41-19-3,-33-42-41 1,-22-2-27 3,-15 188-134 1,-23 30-381-9</inkml:trace>
    </iact:actionData>
  </iact:action>
  <iact:action type="add" startTime="24304">
    <iact:property name="dataType"/>
    <iact:actionData xml:id="d5">
      <inkml:trace xmlns:inkml="http://www.w3.org/2003/InkML" xml:id="stk4" contextRef="#ctx0" brushRef="#br2">31376 4156 285 0,'0'0'459'4,"0"0"-383"3,0 0 109 0,0 0-40-1,0 0-23 4,-187 0 16-3,117 0-35 1,-14 0 3-2,-13 0-24 2,-19 0 3 2,-19 0-30-4,-9 0 7 2,-14-15-11-1,3-3-13 2,-8-6-14-2,-3 2-1 10,-2 2-15-17,-9 6-8 7,3 4 0 1,3 1 0-1,-7 9 0 1,-2 0 0-2,3 0 0 2,5 0 0 0,11 3 0 0,7 7 0-3,11-1 0 4,5 0 0-2,11-1 0 0,1-2 0 2,5-1 0-2,4 1 0 1,-1 3 0-1,1-1 0 1,8 6 0-2,9-2 0 3,16-4 0-1,7-3 0 1,9-5 0-3,12 0 0 1,5 0 0 3,-3 0 0-7,-5 0 0 6,-11 0 0-3,-8 0 0 2,-7 0 0-1,0 0 0 3,1 4 0-4,0 0 0 2,-3-4 0 1,0 0 0-2,-7 0 0 0,-13 0 0 0,0 0 0 2,-6 7 0-1,-8 0 0-5,4 5 0 6,-3-7 0-1,-8-5 0-1,-5 0 0-2,-18 0 0 7,-3-24 0-6,1-4 0 3,5 4 0-2,0 16 0 0,12 8 0 0,1 0 0 3,15 3 0-7,17 19 0 6,8 3 0-1,16-1 0 2,-1 1 0-5,12-6 0 3,-6 1 0 1,-6-3 0-1,6-1 0-4,-7 4 0 4,9-3 0 1,11 3 0 1,7-6 0-4,21-6 0-1,10 1 0 3,9-6 0 2,4-1 0-4,6 1 0 0,-2 0 0 2,-4 3 0 2,0-1 0-6,1 3 0 3,0 4 0 1,-2 0 0 1,7-1 0-2,-4-3 0 0,5-2 0 1,-2-1 0-1,0-2 0 0,2 0 0 1,2-1 0 2,-2 1 0-4,0-3 0 0,-3 4 0 1,3-4 0 1,-1 0 0 1,-3 0 0-4,-9 0 0 5,-2-37 0-3,-6-7 0 1,-4 0 0 1,8 11 0-3,0 11 0 1,5 10 0 0,2 9-5 3,-3 3 5-2,0 0 2-2,-1 6 1 2,-1 16-3 0,1 0 0-2,1 2 0 1,9-8 0 0,-3-2 0 2,3-4 0-2,4 2 0 0,0 6 0 3,3 7 0-6,0 8 0 4,0 12 0 0,0 12 0 1,0 4 0-4,0 16 0 2,0 7 0 2,0 12 0 0,0 7 0-4,0 4 0 3,0 9 0 0,0 2 0 1,0-9 0-2,0-3 0-2,0-4 0 5,0-7 0-4,0-1 0 0,0-8 0 3,0-4 0-1,0-12 0 0,-6-10 0 0,-3-15 0 0,-2-8 0-2,6-16 0 1,-2-4 0 2,7-3 0-4,0 3 0 4,0-2 0 0,0-2 0-2,0-1 0-1,0-7 0 3,0 0 0-2,0-5 0-1,0 3 0 1,0-3 0 2,0 0 0 0,0 4 0-3,4-2 0 2,12 3 0-2,-1-2 0 3,1 4 0-2,1 0 0 2,-4 1 0 0,0 4 0-4,0 0 0 2,-8-4 0 0,2-3 0 2,2 0 0-3,-1 2 0 2,7 1 0-1,-2 1 0 2,1-1 0-1,1-2 0-1,8 2 0-1,-4-3 0 3,-2 4 0-3,-1-4 0 2,-3 4 0-2,-1-1 0 2,4 4 0 1,4-1 0-1,-1 5 0-1,-2-1 0 0,4 2 0 2,-5 0 0-3,-1 0 0 2,10-4 0-1,-7-1 0 0,8-4 0 1,1-6 0 0,6 3 0 0,7 3 0-2,3-3 0 1,2 4 0 2,16-1 0-3,11 3 0 3,12 0 0-2,9 1 0 2,15-4 0-2,6-3 0 2,6 0 0-5,-9 5 0 5,-4 3 0-2,-9 5 0 3,-2-2 0-4,-3 1 0 4,4-6 0-6,4-2 0 3,7-9 0 1,3 0 0 1,-2 0 0-3,-9 0 0 1,-16 0 0 0,-10 0 0 2,-10-3 0-3,-3 3 0 2,5 0 0 0,0 0 0 1,2 0 0-2,8 0 0 1,1 0 0-1,6-3 0 0,1 0 0-1,0-1 0 4,-7 3 0-4,3-1 0 1,-6-4 0 0,-6-3 0 2,1 3 0-2,-5-2 0-1,-2 5 0 5,-7 1 0-6,5 2 0 2,7 0 0 2,-2 0 0-3,7 0 0 2,-4 0 0 0,1 0 0 0,-4 0 0-1,6 0 0 1,-2 0 0-1,7 0 0 1,-1 0 0 0,6 0 0-1,-2 0 0 0,-1 0 0-1,-3 0 0 2,-10 0 0 0,5 0 0 0,-6 0 0 1,5 0 0 1,5 0 0-6,7 0 0 1,2 0 0 3,1 0 0 3,2 0 0-5,-2 0 0 1,0 0 0 2,0 0 0-2,1 0 0 1,4 0 0-2,2 0 0 2,2 0 0 1,4 0 0-1,-1 0 0-5,-8 0 0 7,1 0 0-3,-4 7 0 0,-5-1 0 2,1-2 0-2,2-2 0 1,-2-2 0 0,3 0 0-3,6 0 0 4,1 0 0-2,-1 0 0 2,-3 0 0-2,-4 0 0 1,-5 0 0-1,-3 0 0 1,-2 5 0 0,-1 1 0-4,5-2 0 5,-3-2 0 0,0-2 0-3,3 0 0 1,-9 0 0 1,-6 5 0-1,-4 4 0 2,1 2 0-2,2 1 0 2,-4-1 0-1,-1-3 0-5,-8 1 0 6,7-4 0-1,-4 0 0 0,-3 0 0-2,3-3 0 3,-6-2 0-2,-5 0 0 3,-6 0 0-5,3 0 0 3,-3 0 0 0,-7 0 0-1,5 0 0 1,1 0 0-1,-5 1 0 0,5-1 0 1,1 0 0-2,2 4 0 1,-3-4 0 3,2 0 0-4,-2 2 0 1,1-2 0 0,-4 0 0 1,-4 0 0 0,-3 0 0-2,-7 0 0 3,-4 0 0-2,-1 0 0 2,-6 0 0-4,2-9 0 5,3-13 0-4,-4-8 0 2,-2-12 0-2,2-12 0 2,-6-13 0 0,0-12 0 0,0-11 0 0,0-5 0-2,0-3 0 3,0-12 0-2,0-17 0-1,0-19 0 2,3-12 0 1,0 0 0-2,1-9 0 0,6-5 0 2,-2-8 0-1,-3-7 0 1,-3 4 0-4,-2 16 0 1,0 22 0 3,0 24 0-1,0 34 0-1,-4 28 0 0,-7 19 0 1,9 21 0-1,-1 10 0 1,-2 5 0-2,2 2 0 3,2 2 0-1,-14-2 0-1,-2-1 0-1,-13-3 0 3,-8 2 0-1,-8-1 0-2,-5 1 0 2,-9-5 0-1,-6 3 0 1,-4 0 0-1,-1 1 0 1,-6 3 0-1,-11 2 0 1,-12 0 0 0,-13 0 0-1,-8 0 0 0,-9 5 0 1,-2 12 0-1,-9-7 0 0,-2 3 0 3,-14-8 0-4,-12-5 0 0,-15 0 0 2,-13 0 0 1,-12 0 0-2,-4-12 0-1,1 2 0 3,2-1 0-1,1-1 0 2,12-5 0-7,3 0 0 8,16 1 0-6,5-3 0 3,5-3 0-1,-6 7 0 0,-19 0 0 1,5 5 0 1,-17 3 0-2,1 7 0-1,7 0 0 4,-5 0 0-4,15 0 0 2,19 8 0-1,12 4 0 0,17 2 0 2,10-1 0-5,5 2 0 6,7-4 0-2,4 0 0-1,4-5 0 0,-7-6 0 1,-4 0 0-1,-9-2 0 2,-7-17 0-2,4-8 0-1,10 5 0 2,5 0 0 0,-2 5 0 1,3 2 0-3,-2 12 0 3,-1 3 0-2,5 0 0-1,7 0 0 1,2 0 0 1,10 0 0 0,3 7 0-2,7 0 0 4,4-1 0-3,7 5 0 1,7 2 0-1,15-3 0 1,4 1 0-1,12 3 0 0,-1-4 0 2,8 7 0-3,1-7 0 3,1-1 0-2,3-1 0 0,3 0 0 0,-3-6 0 2,-4-2 0-2,4 3 0-1,5 1 0 2,-1-1 0-1,-2 2 0 2,3-3 0-4,-4 1 0 3,5 0 0 0,-2 1 0 0,10-2 0-3,0-2 0 4,3 3 0-1,1-1 0 1,6 1 0-4,-3 4 0 2,0 4 0 2,3 2 0-2,-4 10 0 3,1-1 0-5,1 1 0 5,-1 4 0-3,-5 2 0-1,3 5 0 2,2 8 0-1,3 3 0 1,-4 12 0-2,4 7 0 2,-6 3 0 0,-4 6 0 1,1-3 0-4,1 4 0 4,-4 2 0-1,11 2 0 0,-2 10 0-1,0 10 0 1,3 3 0 0,0 9 0 0,0-7 0 0,0-4 0-4,0-6 0 6,0-6 0-5,0-3 0 2,0-3 0 2,0-2 0-2,0 0 0 3,0-5 0-5,0-5 0 5,0-10 0-5,0-7 0 4,0-3 0-4,0-10 0 3,0-1 0 0,0-8 0 1,0-2 0-3,0-9 0 2,0-2 0-1,0-5 0-1,0 0 0 3,0-5 0-2,0 2 0 1,0-1 0 0,0-2 0-1,3 2 0 1,10-1 0-1,-2-2 0 1,1 0 0-1,8 4 0 1,-4 2 0-1,-1 0 0 2,-1 0 0-3,-2 4 0 2,2-5 0 0,-4 2 0-1,6 0 0-1,-1-7 0 2,7 0 0 1,5 2 0-2,9-7 0 1,5 0 0-2,10 0 0 4,13 0 0-3,5 0 0 0,8 0 0 0,4-4 0 0,6 4 0 1,6 0 0-2,-6 0 0 4,-3 0 0-1,-3 0 0-4,-7 6 0 1,1 7 0 2,2 0 0 0,-1-4 0 1,9-4 0-3,9-5 0 1,6 0 0 1,8 0 0 0,-1 0 0-1,10 0 0 0,2 0 0 2,-1-5 0-2,2 5 0-1,-16 0 0 3,3 0 0-2,-9 0 0 1,2-9 0-1,5-6 0 1,4 2 0-1,3-4 0 1,1 5 0-2,-6 4 0 3,-10 0 0-2,-4 4 0 2,-2 4 0-4,-1 0 0 4,-6 0 0-2,3 0 0 1,3 0 0-1,-6 0 0 0,9 5 0 2,-5 5 0-3,-1-8 0 1,2-2 0 1,-5 0 0 1,0 0 0-2,1 0 0-1,1 0 0 2,-2 0 0 0,-1 8 0 2,-12-1 0-5,0 3 0 2,-5-1 0 1,-6 0 0 2,1-5 0-4,2 1 0 0,4-5 0 2,4 0 0 0,5 0 0-1,5 0 0 0,6 0 0 2,-3 0 0-2,3 0 0 1,-3 0 0-1,0 0 0 0,1 0 0 0,-9 0 0 0,-4 8 0 1,-4 1 0 1,0-4 0-2,1-3 0-1,10 1 0 3,3 0 0-2,2 2 0 2,1 4 0-3,-5 2 0 2,0 0 0-1,-9 4 0 1,2-7 0-1,7 1 0 1,-2-2 0-1,-1-3 0 2,2-2 0-4,-10 3 0 4,-2-2 0-1,-6 4 0-1,-5-2 0-1,1-3 0 3,-1 1 0-2,4-3 0 3,-2 0 0-6,8 3 0 4,-2 3 0 0,6-1 0 1,5 7 0-1,1-1 0 2,-3 0 0-7,-2 0 0 6,-1-2 0-1,-6-1 0-2,-5 0 0 4,-2-4 0-3,-5 1 0-2,-3 0 0 3,5-2 0 1,-3 4 0-3,-2-6 0 0,-6 3 0 3,1-4 0-2,-5 2 0 3,3-2 0-4,-3 0 0 2,2 0 0-2,2 0 0 2,-2 0 0-2,5 0 0 2,1 0 0 0,0 0 0 1,-6 0 0-2,-11 0 0-1,2 0 0 3,-11-2 0-2,2-2 0-1,-1 4 0 2,-4-1 0 0,3 1 0 0,-4-2 0-2,2 2 0 2,-9-5 0 1,-3 2 0 0,4 1 0-4,-9 2 0 3,6-3 0 0,-5 3 0-1,-1-2 0 0,0-7 0 0,7-8 0 1,-5-11 0 0,3-2 0-1,2-8 0 1,-2-3 0 0,-2-10 0-1,3-9 0-1,-5-9 0 2,0-10 0 1,-3-7 0-2,0-3 0-1,0 2 0 3,0-2 0-2,0-2 0 2,0-7 0-4,0-8 0 4,0-12 0-2,-6-9 0 2,-11-14 0-4,-2-5 0 2,-6-8 0 2,-4 5 0-1,-3 4 0 1,-4 14 0 0,3 13 0 0,2 17 0-6,5 24 0 5,12 13 0 2,2 22 0 0,8 6 0-8,1 11 0 4,-1 7 0 4,4 5 0-4,0 1 0 1,0 5 0 0,0-5 0 1,0 0 0 1,0 4 0-2,0 3 0 1,0 2 0-2,0-1 0 2,0 4 0-1,0-1 0 2,0-3 0-2,0-4 0 1,0 0 0-1,0-6 0-1,0-1 0 2,0 4 0 1,0 3 0-2,0 3 0-1,0 5 0 2,0 0 0 0,-6 0-77 0,-27 0-143-1,12 13-113 0,4 13-229 1</inkml:trace>
    </iact:actionData>
  </iact:action>
  <iact:action type="add" startTime="30675">
    <iact:property name="dataType"/>
    <iact:actionData xml:id="d6">
      <inkml:trace xmlns:inkml="http://www.w3.org/2003/InkML" xml:id="stk5" contextRef="#ctx0" brushRef="#br2">26683 11615 468 0,'0'0'130'4,"0"0"-45"2,0 0 20 2,0 0 13 0,0 0-32-3,0 0-5 4,-195-42-14-1,109 42-10 0,-17 0-12-2,-14 0 1 2,-14 0-9 0,-2 0-3 0,-8 0-14-2,4 0-3 2,-4 0 0 0,5 0-3 1,11 0 2 2,1 0 0-3,6 15-4-3,-1 21 4 3,-2 5 1-2,-3 7-6 1,10 9-6 3,7 5-1 3,11 7-3-12,12 1 2 6,3-2 0 2,4-1 0-1,4 4-2-5,10-2 1 7,6 8 0-3,14 4 2 3,6 3 2-7,20 3 0 6,7 4 0-2,10-1 11 3,0 0-5-4,13-1-1 3,20-2 10-2,8 1-14 1,-1-2 4-2,4 0-2 1,2-5 2 4,-2-8-2-4,2-9-6-3,5-3 2 3,8-4-2 2,12 0 2 0,6 5-2-4,7 4-1 2,9 1 4 1,-2 2 0 0,3-7-1 0,2-6 1 2,1-9-5-2,-3-5 1-3,12-10 2 0,6-11-4 4,8-5 2-2,11-8-1 2,-1-6 1-1,1-2-2-1,-4 0 1-1,-4 0 2 2,2 0-1 0,-8 0 2-1,7 0 2 1,-10-9-6 1,-2-16 1-1,-1-5 1-2,-9-4-2 0,4 0 4 3,-11 6-3-2,-3 3 3 3,-8 5-1-3,-10-2 1 1,-6-1-4-4,-9-8 0 6,-5-9-1-4,-3-4 0 1,2-13-1 2,-4-7 0-4,8-17 1 4,-3-12 1-1,-7-12-1-2,6-7-1 1,-8-3-1 3,-9-3 3-2,-13-3 1-2,-6 0-1 2,-14-11 0-2,-3-3-1 2,0 0 1 1,-23 4 0-1,-17 5 0-1,-7-5 0 1,-7 3 0-3,-6 5 0 4,-13 9 0-2,-7 20 2 2,-11 16-1-3,-6 21-1 3,-13 5 3 1,-9 10 0-7,-6 5-3 5,-12 5-3 1,-7-3 2 1,-12 5 1-6,-7 4 5 4,-4 6-2 0,7 10 8-1,6 3 2 2,5 7 7-6,9 0-5 7,7 0-1-4,8 27-2 4,5 5 1-4,6 5-1 3,8 8-4-1,-1-3 3 0,-7 2-4-4,3 2-4 4,-2 2-3 2,11 1 0-1,7 0-1-5,14 8-1 3,9 7 2 3,3 3 1-2,5 9 3-4,3 1-1 3,5-3 1 1,5-2-1 2,6-1 1-2,4-7-2-2,7 3 0 0,8 9 0 4,5 11 1-2,8 9 0-3,12 10 0 3,1 1 0-1,0-2 4 1,11-7 7-1,23-1-2 2,9-1-6-3,9 3 0 3,9-4-2-1,7-5-1 2,15 0-1-6,7-2 3 4,6 0-4 0,9 0 0-3,3-3 3 5,2-3-2-6,1-13 0 7,5-7-2-3,8-11 0 4,3-9 0-11,11-12-1 6,8-3-3 2,9-10 4 3,15-7 3-10,5-5-3 5,7-5 1 2,3 0-1 0,-7 0 3-4,-20 0 0 3,-13 0-2-1,-16 4 2 2,-5-4-1-3,-10 0 2 0,-7 0-4 3,-10-19-2-1,-10-30 0-3,-1-15-3 5,-5-16 1-1,-7-12 1 0,-4-9-1-7,-11-11-3 7,-4-4 7 0,-4-10 0 1,-12-7-2-8,-6 2 2 6,-9-8-5 1,-11 2 3-2,-13-4-1 4,0-2 3-8,0 0-1 7,-32 2 0-2,-13 7 0-1,-9 7 1-2,-2 3-1 4,-4 4 1 1,-8 1 0-6,-12 10 1 4,-12 1 0 1,-20 13 1 4,-14 9-1-12,-18 10-1 8,-8 11 0 0,-9 11-7-3,-8 13 3 0,-2 13 4 3,-3 11-1 1,-3 7 1-7,13 10 0 4,6 0 4 2,13 0-2 0,6 12 5-2,6 10 0-3,5 8 1 5,6-2-4 0,-4 2 3-2,-12 6 0 2,2 1-1-3,-9 0 2 2,9-2-8 0,8-3-2-2,-2 2-1 4,10-1 2-5,-2 6 1 3,9 8 0 0,14 5 2 2,11 10 2-6,17 13-1 4,6 13-1 2,20 13 8-6,5 2-5 3,13 10-5 2,10 3 0 1,5 5 0-6,12 7 0 4,0 1 0 1,4-1 0-2,41-5 0 1,15-1 0-3,14 1 0 4,20 3 0-3,22 5 0 5,19 4 0-3,15 1 0-4,24-10 0 3,13-8 0 3,19-16 0-5,11-12 0 3,23-23 0 3,2-14 0-7,16-19 0 5,6-20 0 0,-1-14 0-6,-5 0 0 6,-7-28 0-2,-6-37 0 2,-14-29 0-4,-20-28 0 4,-18-24 0 1,-25-20 0 1,-21-11-9-9,-21 1-14 6,-31 21-31 2,-35 29-15 0,-31 29-41-8,-29 21-85 6,-19 71-119 0,-30 0-81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00:22:54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44">
    <iact:property name="dataType"/>
    <iact:actionData xml:id="d0">
      <inkml:trace xmlns:inkml="http://www.w3.org/2003/InkML" xml:id="stk0" contextRef="#ctx0" brushRef="#br0">28885 1967 816 0,'0'0'164'5,"0"0"-8"3,0 0-27 0,0 0-30-1,0 0-46 0,0 0-17 1,0 0-18 0,-29-6-13-1,-66 9 38 0,-14 3-21 1,4-6-2 0,10 0-15 0,11 0-1-2,19 0-3 2,12 0 6 0,20 2-4 0,14-2-3-2,12 0 5 2,7 0 3 0,0 0 11-1,0 0 8 0,32 0 16 1,43 0 0 0,30 0-35 0,0 0-4 0,-13 0 2 1,-20 0 5-3,-24 0 12 3,-28 4-4-4,-11-2-4 3,-9 1-11-1,0 3-4 1,-49 2-13-1,-22 6 10 1,-22-1 3 5,4 3 1-8,16-3 3 2,13-5-2 1,21 1-1-2,19-6 1 0,12-3-1 0,8 0 11 2,0 0 5 0,0 0 1 0,19 0-9-1,29 0 8 2,6 0-12-3,2 2 0 2,-12 10-1-2,-14-7-1 3,-14 1 2-2,-12 0-5 1,-4-5-3-1,0 3-4 0,0-1-3 2,0 0-34-2,-7 6-55-1,-25-1-13 3,-13 3-45 1,25-8-104-2,1 5-152-3</inkml:trace>
    </iact:actionData>
  </iact:action>
  <iact:action type="add" startTime="5104">
    <iact:property name="dataType"/>
    <iact:actionData xml:id="d1">
      <inkml:trace xmlns:inkml="http://www.w3.org/2003/InkML" xml:id="stk1" contextRef="#ctx0" brushRef="#br0">31573 2028 710 0,'0'0'203'3,"0"0"-71"5,0 0 3 0,0 0-55-2,0 0-17 2,0 0 12 0,0 0-20 0,124-2-15-2,-63-2-1 2,3 3 8 0,16-6-19 0,7 5-4-2,7 2 7 2,6 0-4 1,-3 0 3-2,-13 0-18-1,-11 0 15 2,-23 9-7 2,-12 1-6-3,-15-7-6-1,-10 1 1 2,-10-3-9 0,-3 2-1 0,0 4-7-3,-36 2-4 5,-32-1 11-3,-25-3 2 1,-14-5-1-2,-8 0 1 2,2 0-1 2,13 0-4-2,16 0 3-1,17 0 1-2,22 0-1 4,14 0 1-2,18 0 0-1,5 0 1 2,8 0 0-1,0 0 8 1,0 0-2-2,13 0 16 3,44 0-9-1,14 0-14 1,6 0 3-4,-2 8-3 4,-17 3 3-2,-10 6-3 1,-21-5 2-3,-15-7 0 3,-8 1-1 1,-4-1-1-2,0 4-4 0,-8 2-5 0,-34 3 0 3,-12-3 6-4,5-6-3 0,5-1 3 2,14-2 3 0,8-2 0 0,9 0 1-2,7 3-1 2,6-3 0 0,0 0 1 0,0 0 7-2,0 0-2 3,0 0 3-2,10 0 5 1,21 3-5-2,-5 3-8 3,-3-1 1-2,-16-1-2 1,-1-4 0-2,-6 0-1 2,0 2-5 1,0 0-10-2,0 4-10-1,-19 1 0 2,-29 0-16 1,-11 5-40-2,-15-7-64-1,38-5-98 3,8 3-167-2</inkml:trace>
    </iact:actionData>
  </iact:action>
  <iact:action type="add" startTime="12182">
    <iact:property name="dataType"/>
    <iact:actionData xml:id="d2">
      <inkml:trace xmlns:inkml="http://www.w3.org/2003/InkML" xml:id="stk2" contextRef="#ctx0" brushRef="#br0">6349 5547 783 0,'0'0'76'4,"0"0"24"5,0 0 1-3,0 0-2 2,0 0-19 0,0 0-26 0,-14 161 16-1,5-70 23 0,9 11-27 0,0 14-7 2,0 16-9-3,0 17 1 2,20 8-6 0,7 8-14 0,6-2-8-2,5-7-4 4,5-5-5-2,11-10-5-1,2-14 1-1,11-16 5 2,10-10-4 2,13-11 8-2,14 0-8-1,15-6-2 1,17 4-7-4,5-7 1 5,5-8-3 0,-2-4-3-4,1-14 2 2,-2-1-2 2,-2-4-1-3,-11 3 8 2,-10 9-7 3,-12 8 6-6,-8 9-4 3,-8 6 1-2,-7 7 0 3,-9 4 0-2,1 5 2-1,-9 3-2 2,-4 9 2-1,3 9-3 2,-11 11 3-1,1 5 0 0,-12-4-1-1,0-2-1 1,-8-1 0-4,-9-3 1 4,1 5-2 1,-12-13 2-2,-4-8-2-1,-8-18 3 2,-5-19-3 1,0-7 2-2,0-18-1 0,0-16 0 0,-5-9-1 2,-3-8 1-2,0-4 0 0,7-3-3 2,-5-3 6 0,0 5-6-2,5 3 6-2,-5 2-3 3,2-1 0 0,1-5-1 2,1-5 1-6,2-4-1 4,0-2 0-1,0 0-6 1,-11 0 4-1,-7-15-10 1,-12-34 7 0,-9-13 6-1,1 1 0 1,2-1-3-2,-3 0 1 6,-2-5 1-6,5-7-6 0,1 1 4 1,5 8-3 1,11 16 4 0,6 21 2 0,9 16 1 0,4 8 1-2,0 4 3 2,0 0 3-2,4 44 17 3,29 25-14-2,14 10-6 1,5 2 9-1,-3 1 0-1,0-3 7 3,-5 0-7-1,-5-15 2-1,-9-10-9-1,-12-24 5 4,-8-13 4-3,-3-12 1 0,-4-5-6 2,17 0-11-3,14-2 0 2,15-41 0-1,15-15 0 0,0-21 0 0,7-14 0 3,1-7 0-6,5-8 0 5,-16 18 0-1,-6 17 0 0,-15 23 0-2,-12 23 0 2,-12 12 0 2,-12 8 0-4,-4 7 0 0,0 0-12 2,0 0-104 1,0 0-73-3,0 12-64 0,0 11-279 2</inkml:trace>
    </iact:actionData>
  </iact:action>
  <iact:action type="add" startTime="21437">
    <iact:property name="dataType"/>
    <iact:actionData xml:id="d3">
      <inkml:trace xmlns:inkml="http://www.w3.org/2003/InkML" xml:id="stk3" contextRef="#ctx0" brushRef="#br0">27565 9031 217 0,'0'0'223'5,"0"0"-88"1,0 0 86 4,0 0-66-4,0 0-31 3,0 0-27-4,0 0-16 3,0 0-15 2,0 0 5-6,39-17 4 4,-19 44-21 0,5 10 7 0,1 15-25-2,4 15-9 2,1 21 6 1,1 18-17-1,1 21-4 1,-5 14-3-4,5 4-1 5,-10 8-2-3,-6 2 9-2,-6-5-5 3,-1-2 3 0,-10-9-6 0,0-16 11-1,0-7-14 1,0-9 6 0,0-11-5 0,-6-12 1 0,-6-13-4 0,2-12-2-2,-3-15 1 2,7-11 0-2,-1-13 2 1,3-9-3 1,4-5 0 1,0-6 1-2,0 0-3-1,0 0 1 3,-3 0-2-2,3 0 1-1,0 0-4 2,0 0 1 0,-6-6-3 0,-4-28 7-1,-7-7-2 0,-4-9 3 1,-2-1 0 1,3 3 0-1,-1 6-3 0,4 5-3-1,3 7 0 0,6 4-3-1,1 9 6 1,4 9-2 2,3 5 5-2,0 3-1 0,0 0 1 0,0 0 4 3,0 0 1-4,0 0 13 0,0 22 14 3,0 21-8-1,6 13-4 0,20 6 6-2,-4 5-5 1,1-1-1 1,0-2-4 1,-3 0 0 3,4 1 5-4,-7-7-14-5,3-13 4 4,-11-15-11-1,1-21 17 1,-8-9-8 1,-2 0 4 0,8 0-5 0,0 0-8-1,16-35 0 1,12-25 0 0,4-27 0-2,9-14 0 2,-9-5 0 0,-5 7 0 0,1 11 0-3,-11 18 0 3,-5 21 0 0,-5 23 0 2,-11 15 0-4,-4 11 0 0,0 0-54 2,0 0-71 0,0 0-112-2,0 2-89 2,0 24-339 1</inkml:trace>
    </iact:actionData>
  </iact:action>
  <iact:action type="add" startTime="22853">
    <iact:property name="dataType"/>
    <iact:actionData xml:id="d4">
      <inkml:trace xmlns:inkml="http://www.w3.org/2003/InkML" xml:id="stk4" contextRef="#ctx0" brushRef="#br0">24900 5850 327 0,'0'0'493'5,"0"0"-330"0,0 0 16 3,0 0-32 0,0 0-98 0,0 171 13-2,5-63 1 2,-2 13-14 0,5 13-14 0,3 7 9-2,2-3-18 2,-5-12-5-1,1-18-9 2,-5-25-2-4,2-21-8 6,-3-26-4-6,-3-16 0 4,3-14-25-3,1-6-30 2,-1 0-47 0,4 0-49 0,4-6-13-3,-9-11-108 4,6-2-244-1</inkml:trace>
    </iact:actionData>
  </iact:action>
  <iact:action type="add" startTime="23121">
    <iact:property name="dataType"/>
    <iact:actionData xml:id="d5">
      <inkml:trace xmlns:inkml="http://www.w3.org/2003/InkML" xml:id="stk5" contextRef="#ctx0" brushRef="#br0">25182 6626 131 0,'0'0'735'6,"0"0"-616"0,0 0-7 2,0 0-28 0,0 0 8 0,0 0-16-2,-171-25-12 1,124 25-21 2,7 0-29-1,1 0-8-3,11 0-6 4,8 0 0-1,-1 0-33 0,5 0-84-3,0 8-44 3,16 1-69 1,0 6-227-1</inkml:trace>
    </iact:actionData>
  </iact:action>
  <iact:action type="add" startTime="23437">
    <iact:property name="dataType"/>
    <iact:actionData xml:id="d6">
      <inkml:trace xmlns:inkml="http://www.w3.org/2003/InkML" xml:id="stk6" contextRef="#ctx0" brushRef="#br0">25560 6714 340 0,'0'0'291'6,"0"0"-218"3,0 0 33-4,0 0 46 1,0 0-49 2,0 0-18 0,-168 99-22 1,142-61-13-3,8-1-7 1,13-10-7 2,5-10 1-3,0-5-12 1,2-10-13 1,36-2 1 0,1 0-13 1,5-15 0-4,-4-26-3 5,-6-9 0-4,-7-7 2 2,-11 5-3-2,-3 6 3 2,-7 16 0 0,-6 16-1 0,0 6 4-2,0 8 1 3,0 0 3-2,0 41 14 1,0 10-16-1,0 5 5 1,0-5 2 0,-3-5-4-1,3-2-4 0,0-10-3 1,0-10-1 1,0-9-41 1,0-10-58-5,0-5-54 1,0 0-137 1,0 0-548 2</inkml:trace>
    </iact:actionData>
  </iact:action>
  <iact:action type="add" startTime="23828">
    <iact:property name="dataType"/>
    <iact:actionData xml:id="d7">
      <inkml:trace xmlns:inkml="http://www.w3.org/2003/InkML" xml:id="stk7" contextRef="#ctx0" brushRef="#br0">25821 7068 258 0,'0'0'630'3,"0"0"-516"5,0 0-20 0,0 0-27-2,0 0-8 4,0 0 6-4,64-180-15 2,-51 140-13-2,-3 9-11 2,0 14-9 0,-4 12 5 0,-5 5-1-1,7 0-3 0,0 0-3 2,8 28 0-2,4 26-14-1,1 8-1 2,-1 7-6 0,-5 1 0 4,-2-9-11-10,-5-21-25 7,-8-14-31-1,5-21-14 0,-5-5-34-3,0 0-128 4,0-22-214-1</inkml:trace>
    </iact:actionData>
  </iact:action>
  <iact:action type="add" startTime="24174">
    <iact:property name="dataType"/>
    <iact:actionData xml:id="d8">
      <inkml:trace xmlns:inkml="http://www.w3.org/2003/InkML" xml:id="stk8" contextRef="#ctx0" brushRef="#br0">26504 6699 523 0,'0'0'245'3,"0"0"-102"3,0 0-33 1,0 0-73 2,0 0 17-1,0 0 22-2,-158 79-7 1,107-40-7 2,6-5-5-1,20-1-4-2,9-3-14 1,12-12-6 2,4 2-18-1,0-9 2-2,16-5-8 2,22-6-4-1,8 0-5 3,8-10-4-6,-6-34-4 6,-1-11 0-4,-13-5 4 7,-8 4-6-11,-10 11 4 6,-10 14 1 1,-2 13 5-1,-4 18 0-2,0 0 2 1,0 0 1 1,0 32 5 1,0 42 5-4,-16 23-4 6,3 19 3-4,4 17 1 1,3 18 17 0,-2 12-1-2,3-1-6 1,-5-7-7 1,-3-24 4-2,-4-34-15 4,-15-21-3-4,-6-34-2 4,-8-19-17-4,-3-23-32 0,-7 0-54 1,11-60-44 2,34 10-48-4,9-3-149 4</inkml:trace>
    </iact:actionData>
  </iact:action>
  <iact:action type="add" startTime="24705">
    <iact:property name="dataType"/>
    <iact:actionData xml:id="d9">
      <inkml:trace xmlns:inkml="http://www.w3.org/2003/InkML" xml:id="stk9" contextRef="#ctx0" brushRef="#br0">26721 7062 455 0,'0'0'276'5,"0"0"-114"2,0 0-14-1,0 0-75 2,0 0-23 0,160 0-17 0,-133-3 6-3,-2-19-31 5,-5-7-5-3,-4-3-2 1,-3-5-1-2,-13 5 0 1,0 2-4 2,0 10 0-2,-13 8-20-1,-15 12 11 3,-3 0 13-1,-7 43 5 0,6 18 13-2,0 15 4 2,9 3 9-1,16-4 16 4,1-6 9-7,6-11-11 5,0-10-12-1,0-14-19 1,16-9-5-4,8-18-9 4,8-7-1-2,9 0-34 3,7-13-50-6,0-31-32 4,-31 15-74 0,3 4-202-1</inkml:trace>
    </iact:actionData>
  </iact:action>
  <iact:action type="add" startTime="25102">
    <iact:property name="dataType"/>
    <iact:actionData xml:id="d10">
      <inkml:trace xmlns:inkml="http://www.w3.org/2003/InkML" xml:id="stk10" contextRef="#ctx0" brushRef="#br0">27276 7179 577 0,'0'0'160'5,"0"0"-74"1,0 0 10 2,0 0-33 0,0 0-3-1,0 0-4 0,70-146-9 1,-69 136-7-1,7 3-25 2,-6 3-2-3,1-2-10 2,-3 0 1 0,3 3-2 0,2-3 1-3,0-2 10 5,6 1 1-4,-4-6-3 3,4 6-9-4,-2-3-1 4,-3 5 1-1,4 5 2-1,3 0 6 1,4 0 16-2,1 15-9 3,6 20-12-2,-8 14-5 0,3 9-1 1,-6 3 0 0,-5 5-2 0,-6-10 1 1,-2-11-18-3,0-13-24 2,0-17-45 0,0-15-52-3,0 0-143 5,0-14-216-4</inkml:trace>
    </iact:actionData>
  </iact:action>
  <iact:action type="add" startTime="25543">
    <iact:property name="dataType"/>
    <iact:actionData xml:id="d11">
      <inkml:trace xmlns:inkml="http://www.w3.org/2003/InkML" xml:id="stk11" contextRef="#ctx0" brushRef="#br0">27711 5792 541 0,'0'0'199'6,"0"0"-81"2,0 0-32-1,20 197-6 0,-12-66 6 2,-3 26-3-2,7 10-3-1,1 4-8 1,0-3-1 1,0-16-35 1,-3-23-22-3,-4-24-11 5,-4-24-3-5,0-22-8 2,4-19-48-3,-3-18-60 3,9-20-38 0,-6-2-156 0</inkml:trace>
    </iact:actionData>
  </iact:action>
  <iact:action type="add" startTime="25762">
    <iact:property name="dataType"/>
    <iact:actionData xml:id="d12">
      <inkml:trace xmlns:inkml="http://www.w3.org/2003/InkML" xml:id="stk12" contextRef="#ctx0" brushRef="#br0">28062 6796 513 0,'0'0'258'5,"0"0"-113"1,0 0 23 2,-181-146-87 0,88 129-30 0,6 8-30-2,7 5-19 2,3 4-2 0,14 0-13 0,12 0-89-2,48 0-134 2,3 0-343 0</inkml:trace>
    </iact:actionData>
  </iact:action>
  <iact:action type="add" startTime="26137">
    <iact:property name="dataType"/>
    <iact:actionData xml:id="d13">
      <inkml:trace xmlns:inkml="http://www.w3.org/2003/InkML" xml:id="stk13" contextRef="#ctx0" brushRef="#br0">28813 6826 638 0,'0'0'182'4,"0"0"-25"4,0 0-51-1,39 169-49 1,-35-113-6-2,5 0 3 4,-5-5-1-4,6-13 1 1,1-9 1 1,-7-14-8 0,2-5-19 0,4-3 2-3,3-7-5 4,0 0 3-1,4 0-8 0,9 0-4-3,5-7-10 4,5-33-5-2,5-18 0 2,-7-9-1-3,3-10 1 2,-4 8 0 2,-5 8-1 5,-1 23 0-13,-11 11-4 6,-3 14-27-1,-1 13-42-2,-11 0-67 0,6 0-11 3,-1 23-40 0,-6 2-181-2,3 2-244 3</inkml:trace>
    </iact:actionData>
  </iact:action>
  <iact:action type="add" startTime="26453">
    <iact:property name="dataType"/>
    <iact:actionData xml:id="d14">
      <inkml:trace xmlns:inkml="http://www.w3.org/2003/InkML" xml:id="stk14" contextRef="#ctx0" brushRef="#br0">29482 7094 597 0,'0'0'190'3,"0"0"-13"5,0 0-48-2,0 0-60 3,177 1-17-1,-146-18-28-2,-11-8-16 2,-4-5-7 0,-13-2-1 0,-3-1 0-3,0 2-4 3,0 5-1 0,-25 7-7 1,-7 14 1-3,-4 5 2 2,-2 0 7-1,-4 28 2 2,9 19 0-4,8 13 6 3,12 9 3 1,10 4 13 1,3 0 6-4,0-5 12 1,21-9 9 2,12-13-15-2,-1-11-15-1,-5-14-12 2,-2-17-6-1,4-4-1 1,-1 0-10-1,4-19-43 5,2-26-23-7,4-8-41 4,4-3-57-4,-32 31-192 3,2 7-256-1</inkml:trace>
    </iact:actionData>
  </iact:action>
  <iact:action type="add" startTime="26850">
    <iact:property name="dataType"/>
    <iact:actionData xml:id="d15">
      <inkml:trace xmlns:inkml="http://www.w3.org/2003/InkML" xml:id="stk15" contextRef="#ctx0" brushRef="#br0">30330 6927 232 0,'0'0'291'3,"0"0"-224"5,0 0 6 0,0 0-40 0,0 0 5-3,0 0 27 4,-63 31-1-1,28 8 18-1,6 6-14 0,11 3-9 1,7 1-14 1,11-2-15-3,0-2-5 1,0-6-6 1,4-3-5-1,25-8-5-1,6-3-2 2,-2-8-3 2,4-8-2-3,-7-9-2 1,0 0-11-2,-2 0-31 2,-2-12-52 0,-20-10-119 4,1-7-152-10</inkml:trace>
    </iact:actionData>
  </iact:action>
  <iact:action type="add" startTime="27172">
    <iact:property name="dataType"/>
    <iact:actionData xml:id="d16">
      <inkml:trace xmlns:inkml="http://www.w3.org/2003/InkML" xml:id="stk16" contextRef="#ctx0" brushRef="#br0">30633 6026 291 0,'0'0'174'3,"0"0"-98"4,0 0 65 2,0 0-88-1,0 0 28-1,-49 229 0 0,48-132-14 1,-2 14-12 1,3 10 0-3,0 2-9 1,0 10-10 1,0-7-10 0,0-11-17-3,0-17-6 3,3-20-3 1,-3-26-1-2,0-23-23 2,0-24-51-3,0-5-106 2,0-22-228-1,0-18 21 2</inkml:trace>
    </iact:actionData>
  </iact:action>
  <iact:action type="add" startTime="27428">
    <iact:property name="dataType"/>
    <iact:actionData xml:id="d17">
      <inkml:trace xmlns:inkml="http://www.w3.org/2003/InkML" xml:id="stk17" contextRef="#ctx0" brushRef="#br0">30820 6685 442 0,'0'0'90'4,"0"0"27"3,0 0 54 2,0 0-88-4,-179-30-39 3,121 30-9 0,-2 0-22 0,4 0-10-1,5 0-3 1,10 0-6-1,8 0-36 1,7 8-73-1,26-3-84 0,0 1-72 1</inkml:trace>
    </iact:actionData>
  </iact:action>
  <iact:action type="add" startTime="27717">
    <iact:property name="dataType"/>
    <iact:actionData xml:id="d18">
      <inkml:trace xmlns:inkml="http://www.w3.org/2003/InkML" xml:id="stk18" contextRef="#ctx0" brushRef="#br0">31033 7045 135 0,'0'0'286'1,"0"0"-275"4,0 0 87 3,0 0 50 0,0 0-55 2,0 0-1-6,-71 62-14 4,51-35-20 0,11-3-8-1,1-6-11 1,8 11 7 0,0 6 4 0,17 9-7 0,22 0-29-2,2-6-8 3,-1-16-4-1,-8-14 2-1,-4-8 9-2,-8 0-2 4,-2-33-10-1,-8-15-1 0,-6-10-5-3,-4-6-7 3,0 3-6 1,-9 6-25-1,-14 6-34-3,-2 16-53 3,14 29-79 0,7 4-118-2</inkml:trace>
    </iact:actionData>
  </iact:action>
  <iact:action type="add" startTime="28071">
    <iact:property name="dataType"/>
    <iact:actionData xml:id="d19">
      <inkml:trace xmlns:inkml="http://www.w3.org/2003/InkML" xml:id="stk19" contextRef="#ctx0" brushRef="#br0">31342 7402 718 0,'0'0'65'4,"0"0"-16"4,0 0 62 0,15-202-51 0,-12 134 8 0,4 13-14-1,-1 6-1 0,4 12-17 2,0 12-2-2,-4 8-14-1,-2 12-7 2,3 2-9 0,-1 3 0-2,14 0 3 2,11 0-6 0,5 0 0-1,12 0-1 3,-3 3-17-6,-7-3-36 5,-8 0-79-1,-26 0-107 0,8 0-230-2</inkml:trace>
    </iact:actionData>
  </iact:action>
  <iact:action type="add" startTime="28369">
    <iact:property name="dataType"/>
    <iact:actionData xml:id="d20">
      <inkml:trace xmlns:inkml="http://www.w3.org/2003/InkML" xml:id="stk20" contextRef="#ctx0" brushRef="#br0">32142 6820 308 0,'0'0'103'1,"0"0"-88"4,0 0 83 3,0 0-11 0,0 0 1 0,-161 23 1 1,128-4-22-3,6 3-8 2,8 4 1 1,6 5-3-2,5-3-13-2,8 6-4 5,0 0-8-4,0 2-9 0,0 0 1 2,24 7-8 1,-4 1-1-1,5 0 0-1,-2 8 1 0,-6-10-6 2,-5-8-9-2,-8-12-1-1,-4-5-1 1,0-4-4 1,-27 2-9 1,-27 2-6-3,-21 0-33 6,-11-2-39-5,45-15-90 0,10 1-356-3</inkml:trace>
    </iact:actionData>
  </iact:action>
  <iact:action type="add" startTime="30135">
    <iact:property name="dataType"/>
    <iact:actionData xml:id="d21">
      <inkml:trace xmlns:inkml="http://www.w3.org/2003/InkML" xml:id="stk21" contextRef="#ctx0" brushRef="#br0">26792 18207 191 0,'0'0'93'4,"0"0"4"4,0 0-36 0,0 0-20-2,0 0 26 2,0 0 33 0,0 0 11 0,20 0 10-2,-7 0-25 1,2 0-4 2,2 0-2-1,11 0-4-2,11 14-16 1,6-2 2 2,16-4-7-1,11-2-7-2,12-1-10 2,16-5-11 2,16 0 3-3,12 0-12-1,7 0-6 2,-3-15-8 1,4 6 2-2,-3-4-5 2,3 5-3-4,5-3 6 7,4-2-11-7,6 1 4-1,7-2-5 4,3 8 3 1,-5 6-5-2,-2 0 5 0,-8 0-4 4,-4 0 1-3,2 0-2-1,-8 8 0-1,-11 4 0 0,-15 0-8 2,-6-5 6 0,-5 5-1-1,-2-7 3 0,3-1-3 2,-4-4 2-2,-6 0 0 0,-6-9 1 0,-8-10 0 5,-15-5 0-6,-10 11-2 1,-18 7 1-1,-9-3 0 0,-8 7-1 4,-12 2 1-6,0 0-6 5,1 0 4-2,-5 0-5 1,0 0 6-2,0 0-1 2,0 0-7 0,0 0 10 0,0 0-4-2,-21 5 4 2,-19 12 0 2,-20 8 0-3,-24 1 4 2,-16-7-2-4,-17 1 2 6,-19-9-1-3,-20-5-1-3,-23-6 0 4,-26 0 3-4,-16 0-3 2,-17 0 0-1,-13 0 0 2,5 0-2 0,-4 0 3 1,18 0-2-3,19 0 4 5,20 0 3-4,22 0-2-1,11 11-4 1,9 4 4 0,3 4-3 2,-1-8-3-3,8 1 0 0,11-4 0 2,12 4-2 0,14 7 2 0,17-1-2-2,16 3 4 2,16-4-1 0,26-11-1 2,13-6-1-6,16 0-1 3,0 0 2 2,29-17-3-1,39-10 3-2,20 3 3 2,33 4-2 0,22 10 7 1,27 3-7-2,15 7 2 0,12 0-3 1,11 0-2 0,2 0 0 1,-1 0 2-5,4 7-2 5,-5 10 4-1,8-10-1 0,6-1 1 1,3 0-1-3,2-6 0 3,-9 0 4-5,-17 0-5 6,-25 0-3-4,-31-14-1 3,-19 9 4-3,-17-2-1 1,-23 2 3 2,-9-10-3-2,-25 10 5 1,-14 0-7-2,-15 5 3 3,-11 0 0-2,-12 0 0-3,0 0-7 5,-45 20 7-1,-48 16 0 0,-34-1 7-2,-37-8-2 5,-33-14 1-5,-32-6 1 2,-28-7 2-2,-17 0 2 4,5-7 3-4,18-23-5 2,28 3-3-2,41 9 2 2,42 6-4 0,33 12 1-1,14 0-5 0,22 0 0 0,14 23-2 3,17 1-17-4,11 8-48 0,17 1-69 2,12-16-81 0,10 10-180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10-13T00:24:20.1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act:action type="add" startTime="5992">
    <iact:property name="dataType"/>
    <iact:actionData xml:id="d0">
      <inkml:trace xmlns:inkml="http://www.w3.org/2003/InkML" xml:id="stk0" contextRef="#ctx0" brushRef="#br0">6065 5895 460 0,'0'0'208'3,"0"0"-31"-3,0 0-36 0,0 0-49 25,0 0-28-25,0 0 8 0,0 0-3 24,21-2-22-24,-8 2 7 0,7 0-1 24,0 0-7-24,6 17-12 0,5 2-16 27,-4 7-1-27,9 1-4 0,-4 4-2 0,0-1-3 24,0 5 3-24,0-1-3 0,0 3 0 27,-7-2-1-27,-2-3 0 0,0-2-3 1,-10-6 1 27,-7-13-4-28,-6-2-2 0,0-7 0 1,0-2 0 24,0 2 0-25,0-2 1 0,0 0-1 31,0 0-1-31,0 0 2 0,0 0-2 0,0 0 1 24,0 0-7-23,0 0-2-1,-25 0 0 0,-13 0 7 25,-5 0 3-25,-5-2-6 0,9-7 2 24,6 3-10-18,5 0 7-6,15 5-6 0,6 1 8 24,4 0 2-24,3 0 3 0,0 0 2 26,0 0 3-26,0 0 6 0,0 0 4 0,10 1 21 25,28 22-34-25,14 7 8 0,-6-5 8 29,8 2 4-29,-2-2 16 0,-4-5-7 0,-5-3-6 28,-14-5-3-28,-8-10-1 0,-13 1-4 0,-5-3 3 27,5 0-14-27,-3 0-6 0,6-25 2 3,-3-12-2 23,-3 6 0-25,-4 3-1-1,-1 9 1 29,0 7-3-29,0 9 3 0,0 3-11 0,0 0-71 26,0 0-67-26,0 0-101 0,0 3-153 0</inkml:trace>
    </iact:actionData>
  </iact:action>
  <iact:action type="add" startTime="6802">
    <iact:property name="dataType"/>
    <iact:actionData xml:id="d1">
      <inkml:trace xmlns:inkml="http://www.w3.org/2003/InkML" xml:id="stk1" contextRef="#ctx0" brushRef="#br0">5616 7107 182 0,'0'0'482'1,"0"0"-354"26,0 0-9-27,0 0-34 0,0 0-37 27,0 0-4-26,20-148 5-1,-20 104-3 0,0 4-5 33,-7-1 8-33,-2 3-15 0,9 14 8 0,-3 4-4 28,3 10 3-28,0 0-11 0,0 5-6 0,0-3-3 27,0 3 0-27,0-4 5 0,0 1-7 0,0-1 11 23,3 1 0-23,10-1 24 1,10-2-8 24,2 1-3-25,4-3-13 0,-1 2-11 24,-5 0-2-24,3 2-3 0,0 1 1 25,4 3 1-25,8 1 7 0,6 4-5 0,5 0 1 26,5 0-6-26,-1 0 5 0,4 0-5 22,1 0 0-19,1 0 4-2,2 0-6 28,3 0 2-28,2 0-7-1,4 0-6 0,-2 0 0 0,5 0 0 22,-5 0 0-18,-3-5 0-4,2-3 0 25,-2 1 0-25,-1 0 0 0,-1 1 0 2,3 1 0 22,6-4 0-24,4 9 0 0,-3-3 0 29,4 0 0-29,-10 3 0 0,-6-2 0 1,-2-1 0 22,-2-6 0-23,-2 1 0 0,7-6 0 26,2 2 0-26,0 2 0 0,4-5 0 2,2 7 0 24,-4-3 0-26,4 5 0 0,-6 3 0 24,2-2 0-21,-1 1 0-3,1-1 0 1,0-3 0 23,0 1 0-24,6 2 0 0,1 3 0 23,9-4 0-18,1 6 0-5,-8 0 0 1,11 0 0 23,-4 0 0-24,2 0 0 0,2 0 0 26,7 0 0-26,-6 0 0 0,3 0 0 1,-6 0 0 33,0 0 0-34,-8 0 0 0,-4 0 0 0,-3 0 0 30,-9 0 0-29,-2 0 0-1,-5 0 0 0,1 0 0 25,2-9 0-25,1 7 0 0,2-1 0 0,-1 0 0 29,0 3 0-28,7 0 0-1,-5-3 0 0,-5 1 0 26,2-5 0-26,-1 5 0 0,1-1 0 26,1 3 0-26,1 0 0 0,2 0 0 0,1 0 0 26,-4 0 0-26,-1 0 0 0,1 0 0 26,3 0 0-26,-2 0 0 0,0 0 0 0,-2 0 0 26,-2 0 0-26,2 0 0 0,2 0 0 27,2 0 0-26,1 0 0-1,-1 0 0 0,6 0 0 25,4 0 0-25,6 3 0 1,-1 8 0 21,9 4 0-19,-6-2 0-3,1 2 0 1,1-5 0 25,-10-3 0-26,-4-2 0 0,0-3 0 28,-8-2 0-28,0 0 0 0,-4 0 0 1,-1 0 0 24,0 0 0-25,-4 0 0 0,7 0 0 3,-5 0 0 25,-4 0 0-28,6 0 0 0,-7 0 0 0,6 0 0 27,-3 0 0-27,-3 0 0 0,1 0 0 35,-9 0 0-35,6 0 0 0,-2 0 0 0,2 0 0 0,-1 0 0 27,-13 0 0-25,3 0 0-2,-12 0 0 0,-5 0 0 25,0 0 0-25,-6 0 0 0,2 0 0 23,0 0 0-19,-3 0 0-4,0 0 0 0,-4 0 0 24,-2 0 0-24,5 0 0 0,-1 0 0 6,0 23 0 29,6 14 0-35,-4 5 0 0,-2 2 0 1,5 13 0 25,-2 7 0-26,2 12 0 0,6-2 0 0,-7-12 0 28,-1-22-24-28,-6-19-28 0,-5-21-47 0,-8-56-108 24,-16 2 24-24,-1-13-146 0</inkml:trace>
    </iact:actionData>
  </iact:action>
  <iact:action type="add" startTime="10249">
    <iact:property name="dataType"/>
    <iact:actionData xml:id="d2">
      <inkml:trace xmlns:inkml="http://www.w3.org/2003/InkML" xml:id="stk2" contextRef="#ctx0" brushRef="#br1">8996 5379 585 0,'0'0'280'0,"0"0"-159"3,0 0 13 27,0 0-28-30,0 0-15 0,0 0 6 0,0 0-45 27,94 50 0-27,-57-33 0 0,8 3-7 26,2-1-2-26,9 4-4 0,3-1-15 0,11 0-4 26,-5 1 3-26,1-3-4 0,4-3 1 24,-2-3 0-23,5-11-8-1,-5-3 0 0,1 0-2 26,2 0-8-25,6 0 2-1,-1-3-3 26,5-9 4-26,3 4-2 0,0 1 1 0,6 0 2 26,-3 1 3-26,-3 1-4 0,6-1 5 22,-6-2-7-22,-5-1 2 0,6 3-3 24,-1 1 3-20,5 5-1-4,6 0 2 0,5 0-2 27,6 0 1-26,-6 0 2 0,-5 0-3-1,-1 0 2 38,-2 0 1-38,1 0-5 0,-4-5 1 0,1-2 3 1,7 5-1 25,-1-3-4-26,-10 5-1 0,3 0 0 25,-9 0 5-25,3 0-4 0,-2 0 1 0,3 0 2 27,-3 0-2-27,3 0-1 0,0 0-1 26,2 0 2-26,1 0 1 0,-6 5 3 0,6 12-6 26,1-3 0-25,5 3 3-1,3-3-2 27,1 0 1-26,7 3-2-1,1 3 2 0,6 8-2 27,1 6 5-27,2 7-4 0,0 2 3 0,3 1-3 27,-3 8 2-27,-8-8-3 0,-6 1 0 3,-8 4-1 33,-16-8-4-36,-6-1 4 0,-12-2 1 1,-4-3 0-1,-8-9 0 28,0 4-1-28,-5-11 1 0,-5 1 0 5,2-1-1 23,-5-1 2-28,6 2-3 0,-1-1 4 0,-2-1-4 38,-1-8 4-38,-6-1-3 0,-12-7 2 1,-3 1-1-1,-4-3 0 25,-5 0-1-24,-3 0 1-1,1 0 0 26,3 0-1-25,-6 0-1-1,0 0 1 0,0 0-9 23,-21-14-11-23,-38-14 13 0,-12 2 5 27,-12 1 3-27,-5 6-3 0,-8-2 0 0,-1 7-4 26,4 4 0-25,9 4-7-1,19 6 11 22,21 0 1-18,15 0-2-4,19 0 4 0,9 0 1 36,1 0 5-36,0 11 1 0,32 23-7 1,29 6 1-1,11 1-2 26,5-7 1-26,4-6 0 0,6 0 3 3,6 0 0 23,-5 0 3-26,-2-5-1 0,-4-6 1 24,-13-3 0-24,-11-6 2 0,-15-4-2 30,-11-3-3-29,-18-1 3-1,-3 0-1 0,-9 0-5 25,-2-13-1-25,0-32 0 1,0-16 1-1,0-13 0 24,-17 5 4-24,1 8-8 1,2 17 4 26,1 13-12-27,2 17-15 0,9 9-27 0,-9 5-67 26,-7 0-62-26,-13 0-39 0,17 0-69 26,5 0-485-26</inkml:trace>
    </iact:actionData>
  </iact:action>
  <iact:action type="add" startTime="12134">
    <iact:property name="dataType"/>
    <iact:actionData xml:id="d3">
      <inkml:trace xmlns:inkml="http://www.w3.org/2003/InkML" xml:id="stk3" contextRef="#ctx0" brushRef="#br1">15187 6910 775 0,'0'0'143'0,"0"0"-55"1,0 0-24 24,0 0-53-25,0 0 54 0,5-144-5 23,-5 100-21-23,-3 7-2 0,1 9 1 25,-1 4 4-25,3 9-3 0,0 3-7 0,0 7-10 25,0 5-5-25,0 0 0 0,0-3 18 25,0 3 12-25,0-2 10 0,21-5-10 23,9 2-13-23,8 0-6 1,1-5-7 25,1 3 1-26,1-3 10 0,0 3-6 0,2-4-2 25,5-1-3-25,-3-2-8 0,8 3 2 3,-2-3-7 22,6 2 2-25,-1 4 2 0,4 2 0 26,-2 6 7-25,1 0-3-1,2 0 2 0,1 0-9 23,4 0 4-23,0 0-5 1,11 0-2 21,-3-2-1-19,1-3-5-3,1 1 0 27,-4-2 0-27,1-4 0 0,-1-2 0 0,5-1 0 25,0-4 0-25,0 2 0 0,-6 1 0 27,-2 6 0-27,-2 2 0 0,0-2 0 0,-4 3 0 29,-9-2 0-28,0 2 0-1,-1 2 0 0,1-2 0 25,5 1 0-25,8 3 0 0,1-3 0 23,5 4 0-19,-2 0 0-3,1 0 0-1,-1 0 0 21,3 0 0-21,-6-9 0 0,2 5 0 27,-4-5 0-24,-5 3 0-3,7 2 0 24,-2 1 0-23,-3-5 0-1,6 6 0 0,-1-3 0 25,-4-2 0-25,1 5 0 0,-9-4 0 37,1 1 0-37,-2-1 0 0,-3 0 0 0,5 6 0 0,3 0 0 35,4 0 0-34,-1 0 0-1,-3 0 0 0,1 0 0 1,-1 0 0 27,6 0 0-28,5 0 0 0,6 0 0 0,0 4 0 27,-6-2 0-26,-6 1 0-1,-4-3 0 24,-10 0 0-24,4 0 0 0,-1 0 0 0,-6 0 0 26,8 0 0-26,5-3 0 0,1-5 0 26,4 2 0-26,3 3 0 0,-5 3 0 0,3 0 0 28,-2 0 0-28,-6 0 0 0,-2-4 0 3,-1 4 0 23,-6 0 0-26,0 0 0 0,0 0 0 25,-3 0 0-25,1 0 0 0,4 0 0 0,-4 0 0 21,6 0 0-18,5 0 0-3,2 0 0 27,6 0 0-27,2 0 0 0,7 0 0 37,-4 10 0-36,-4 1 0-1,-8-2 0 0,-9-9 0 0,-2 0 0 1,-3 0 0 23,-2 0 0-24,-4 0 0 0,4 0 0 23,4 0 0-20,-3 0 0-3,-2 0 0 36,-5 0 0-36,5 0 0 0,1-3 0 1,1-3 0-1,7 4 0 23,-4-2 0-20,-2 2 0-3,-2-1 0 1,-5 0 0 35,-2 0 0-36,3 3 0 0,-9 0 0 0,-2 0 0 0,-5 0 0 26,-10 0 0-25,-1 0 0-1,-4 0 0 26,-2-4 0-26,-3 4-4 0,1 0-1 1,2 0 4 19,-3 0 1-16,4 0 0-4,-3 0 0 25,0 0 0-25,-5 0 0 0,3 0 0 20,-3 0-1-17,4 0 1-3,5 0-2 19,-2 0 2-14,3 0-1-5,-4 7 2 0,3 10-2 24,2-1 1-24,-6 6 0 0,-3 2-2 23,-2-1 1-20,0 1 1-3,0 1 0 23,0-5 0-17,5 5 0-5,-2 1 0-1,7 0 1 2,1-4-2 22,-2-5 0-24,-2-9-3 0,1-8-16 26,-7 0-23-26,2 0-18 0,-3 0-36 24,0 0-62-23,0 0-81-1,0 0-92 1,0 0-182 26</inkml:trace>
    </iact:actionData>
  </iact:action>
  <iact:action type="add" startTime="18291">
    <iact:property name="dataType"/>
    <iact:actionData xml:id="d4">
      <inkml:trace xmlns:inkml="http://www.w3.org/2003/InkML" xml:id="stk4" contextRef="#ctx0" brushRef="#br2">10596 9206 586 0,'0'0'211'3,"0"0"-36"21,0 0-8-24,0 0-61 0,0 0-4 22,0 0-4-19,0 0-24-3,3-46 6 46,23-9-1-45,2-9-15-1,5-10-4 0,8-12-14 0,5-11-8 0,11-15 0 0,8-12-7 25,2-19-5-25,5-15-2 1,1-10-3 23,-5-9-3-24,6-9-15 0,6-1-3 23,-4 1 0-20,3 6 0-3,-5 23 0 1,-5 26 0 26,-5 22 0-25,-13 31 0-2,-12 23 0 0,-15 25 0 26,-11 20 0-26,-10 6 0 0,-3 4 0 25,0 0 0-24,0 0 0-1,0 0 0 0,-16 35 0 22,-34 26 0-19,-14 15 0-3,-14 3 0 25,-2-5 0-25,0-8 0 0,0-6 0 3,12-13 0 23,12-10 0-26,20-15 0 0,14-9 0 4,7-9 0 20,15-4 0-24,0 0 0 0,0 0 0 24,0-4 0-24,29-23 0 0,22-10 0 21,10-11 0-18,3 1 0-3,-2-9 0 28,0-6 0-28,2 0 0 0,-12 11 0 0,-8 14 0 24,-15 20 0-21,-18 9 0-3,-5 8 0 0,-3 0 0 25,1 0 0-24,2 24 0-1,0 21 0 26,4 11 0-25,-5-6 0-1,0-5 0 0,-5-13 0 23,0 0 0-23,3-10 0 1,2-5 0 20,5-7-79-17,13-10-43-4,4 0-101 26,10-12-39-26,-21-10-42 0,1-4-269 0</inkml:trace>
    </iact:actionData>
  </iact:action>
  <iact:action type="add" startTime="19000">
    <iact:property name="dataType"/>
    <iact:actionData xml:id="d5">
      <inkml:trace xmlns:inkml="http://www.w3.org/2003/InkML" xml:id="stk5" contextRef="#ctx0" brushRef="#br2">12300 6171 565 0,'0'0'163'28,"0"0"9"-28,0 0-49 0,0 0-34 0,0 0-7 24,27-158-12-24,-41 147 4 0,-20 8-10 24,-9 3-6-24,-14 3 22 0,-2 38-14 24,2 16 9-24,10 12-19 0,13 3-16 25,20 12-6-25,14 0 4 0,0 2-20 0,53-17-1 25,13-18 2-25,9-25-12 1,-4-26-2 23,-1 0-5-23,-10-45-2-1,-6-37 1 4,-13-27-1 21,-15-28-3-24,-13-19 3-1,-13 5-6 2,0 21-47 23,-7 37-66-24,-22 48-78-1,11 45-130 23,-1 17-527-20</inkml:trace>
    </iact:actionData>
  </iact:action>
  <iact:action type="add" startTime="20034">
    <iact:property name="dataType"/>
    <iact:actionData xml:id="d6">
      <inkml:trace xmlns:inkml="http://www.w3.org/2003/InkML" xml:id="stk6" contextRef="#ctx0" brushRef="#br2">20221 9091 976 0,'0'0'111'1,"0"0"26"-1,0 0-19 0,0 0-35 26,0 0-11-23,74-208 5-3,-32 109-5 36,6-24-10-35,6-27-14-1,12-29 1 0,3-32-12 0,5-28 4 31,5-11-13-31,-3 3-7 0,-8 14-4 0,-10 33-5 25,-6 37-2-24,-16 39 0-1,-13 43-1 0,-11 33-5 24,-6 29 1-20,-6 16-2-4,0 3 8 0,0 5 6 30,-41 55 0-30,-24 21-17 0,-16 28 0 0,1 10 0 25,3-1 0-25,6-12 0 0,15-18 0 30,12-31 0-30,20-25 0 0,12-20 0 0,12-12 0 29,0 0 0-29,19-37 0 0,42-31 0 0,18-24 0 23,18-12 0-16,1 5 0-7,-11 18 0 0,-13 20 0 23,-27 21 0-23,-10 18 0 0,-21 13 0 23,-14 6 0-20,-2 3 0-3,0 0 0 24,0 0 0-23,0 3 0-1,0 34 0 0,0 10 0 26,0 18 0-26,2-1 0 0,8-7 0 27,-1-18 0-27,1-16-21 0,4-23-74 0,12 0-59 24,12-49-72-22,10-28-57-1,-26 28-51 28,-3 0-436-29</inkml:trace>
    </iact:actionData>
  </iact:action>
  <iact:action type="add" startTime="20616">
    <iact:property name="dataType"/>
    <iact:actionData xml:id="d7">
      <inkml:trace xmlns:inkml="http://www.w3.org/2003/InkML" xml:id="stk7" contextRef="#ctx0" brushRef="#br2">21584 5485 570 0,'0'0'226'24,"0"0"-89"-23,0 0-30-1,0 0-9 28,0 0 13-27,0 0 24-1,-148-9-34 0,92 78-13 37,6 9-14-37,18 12-10 0,19-4-7 0,13 5-2 0,0-9-16 35,28-18-13-35,28-19-11 0,8-19-3 1,9-25-11-1,1-1-2 30,-8-25 1-30,-9-45-1 0,-15-23 0 0,-19-18-4 26,-20-13 5-26,-3 3-23 0,-23 3-33 3,-27 14-69 23,-8 22-44-25,28 73-72-1,4 9-164 27</inkml:trace>
    </iact:actionData>
  </iact:action>
  <iact:action type="add" startTime="25919">
    <iact:property name="dataType"/>
    <iact:actionData xml:id="d8">
      <inkml:trace xmlns:inkml="http://www.w3.org/2003/InkML" xml:id="stk8" contextRef="#ctx0" brushRef="#br2">6151 15049 874 0,'0'0'198'1,"0"0"-9"-1,0 0-43 25,0 0-59-25,0 0-5 0,0 0-6 25,0 0-10-24,0 0 6-1,20-19-2 25,18-41-15-25,12-19-10 0,10-10-11 0,4-9-11 34,2-7-1-34,4-5-14 0,1-16-8 0,3-12 0 26,10-10 0-26,2-10 0 0,-2 1 0 0,-3 4 0 26,-9 17 0-26,-5 11 0 0,-15 27 0 4,-11 25 0 26,-8 23 0-29,-14 18 0-1,-6 13 0 0,-6 13 0 27,-7 6 0-27,0 0 0 0,0 0 0 1,0 0 0 25,-10 17 0-26,-33 28 0 0,-17 19 0 26,-11 6 0-26,-9 4 0 0,6-10 0 1,6-8 0 21,9-13 0-19,18-15 0-3,17-15 0 28,9-5 0-27,15-8 0-1,0 0 0 0,0 0 0 37,10-4 0-36,27-27 0-1,15-9 0 0,6-4 0 0,13-7 0 25,6-4 0-25,2-9 0 0,1 6 0 3,-15 2 0 22,-8 14 0-25,-21 17 0 0,-11 8 0 30,-11 11 0-30,-10 3 0 0,-4 3 0 0,0 0 0 25,0 0 0-25,0 7 0 0,0 20 0 4,0 6 0 19,0-1 0-22,0-10 0-1,0-5 0 25,0-9 0-25,0-1 0 0,0-7 0 2,0 0-69 24,11 0-102-26,12-24-65 1,-20 4-34 26,1-5-114-27</inkml:trace>
    </iact:actionData>
  </iact:action>
  <iact:action type="add" startTime="26668">
    <iact:property name="dataType"/>
    <iact:actionData xml:id="d9">
      <inkml:trace xmlns:inkml="http://www.w3.org/2003/InkML" xml:id="stk9" contextRef="#ctx0" brushRef="#br2">7557 12239 570 0,'0'0'367'1,"0"0"-206"0,0 0 27 23,0 0-58-24,0 0-23 1,0 0-15 23,27 13-14-24,-11-13-34 1,9-16-7 23,8-18-24-24,6-10 11 0,2-10-4 24,-5-6-2-23,2-4-7-1,-9 10-4 0,-4 7 2 24,-9 17-6-24,-5 13 6 0,-5 7-2 27,1 10 5-27,-7 0-3 0,0 0 1 0,3 0 0 24,0 0 3-24,4 23 15 1,-4 30-13 23,4 20-11-24,2 5-4 0,-5 4 7 25,4 6-2-25,-5 1 3 1,-1 2-4 0,-2-10 1 38,0-11-2-39,0-14-2 0,0-13 0 0,0-9 1 0,0-12-3 23,-10 0 4-22,-20 1-6-1,-15-6 2 24,0 0-1-24,-9-4 0 0,5-4 2 3,4 3 0 27,12-4 0-29,10 0-1-1,10-2 1 0,7-3 2 25,4-3-2-25,2 3 3 0,0-3-2 23,2 2 11-20,50 3-8-3,16 1-4 0,16 1 0 25,-1-5 0-25,7 0 0 1,-19 1 0 24,-12-3 0-24,-18 0 0-1,-21 0 0 0,-10 0 0 25,-10 0 0-25,0 0 0 0,0 0 0 27,0 0-89-26,-4 0-182-1,-9 0-94 1</inkml:trace>
    </iact:actionData>
  </iact:action>
  <iact:action type="add" startTime="27910">
    <iact:property name="dataType"/>
    <iact:actionData xml:id="d10">
      <inkml:trace xmlns:inkml="http://www.w3.org/2003/InkML" xml:id="stk10" contextRef="#ctx0" brushRef="#br2">11115 15363 421 0,'0'0'556'29,"0"0"-379"-29,0 0-10 0,0 0-48 0,0 0-31 22,0 0-16-18,0 0-2-4,64-79 1 25,-20-5-7-25,12-25-13 0,14-31-3 36,11-26-13-36,3-26 0 0,12-10-13 0,-1-6 4 0,-2 6-4 27,3 13-19-27,-12 23-3 0,-10 26 0 0,-6 26 0 26,-16 24 0-26,-8 19 0 0,-11 20 0 3,-13 21 0 35,-10 15 0-38,-5 10 0 0,-5 5 0 0,0 0 0 1,0 0 0 27,0 0 0-28,-35 13 0 0,-22 28 0 0,-19 14 0 24,-1 4 0-23,3 5 0 0,7-4 0 28,15-9 0-29,7-12 0 1,19-11 0-1,9-13 0 33,12-11 0-32,5-4 0-1,0 0 0 0,18 0 0 0,35-22 0 24,18-22 0-24,12-10 0 1,1-8 0 24,-10 0 0-24,-7 3 0-1,-11 5 0 28,-18 19 0-28,-18 11 0 1,-10 13 0-1,-10 11 0 3,0 0 0 21,0 0 0-24,0 28 0 1,0 17 0 24,0 3 0-24,0-8 0 0,0-6 0-1,0-7 0 24,0 2 0-21,0-3-8-3,0-6-76 30,16-8-56-30,13-12-88 0,-17 0-95 0,4 0-354 3</inkml:trace>
    </iact:actionData>
  </iact:action>
  <iact:action type="add" startTime="28669">
    <iact:property name="dataType"/>
    <iact:actionData xml:id="d11">
      <inkml:trace xmlns:inkml="http://www.w3.org/2003/InkML" xml:id="stk11" contextRef="#ctx0" brushRef="#br2">12823 12404 258 0,'0'0'551'23,"0"0"-350"-23,0 0 3 0,0 0-59 30,0 0-23-30,0 0-31 0,52-9-45 1,-21-12-13 24,9-15-18-25,7-13 2 0,-1-8 5 0,-1 2 2 23,-6-4-6-23,-1 2-6 1,-9 8-4 24,-3 2-4-25,-9 15-1 0,-5 12-3 24,-1 5 2-24,-8 10 0 0,-1-2-1 25,1 7 0-24,-3 0-2-1,0 0 2 0,0 0 3 24,0 0 12-24,0 0-8 0,0 0 4 24,0 0-8-24,0 30 3 0,4 12-5 26,-1 14 5-25,-3 11-6-1,0 14 0 0,0 18 2 26,0 4 2-26,0-4 0 0,0-9-2 27,0-14 3-25,0-19-5-2,0-13 5 0,0-16-6 22,0-11 0-19,0-8-1-3,-3-6 1 26,3-3 0-26,0 2-3 0,-9 4 1 0,-5 0-6 23,-7-1 4-23,-6 1 4 0,-2-4 0 23,1-2-1-23,7 0-1 0,2 0 0 24,9 0-2-20,4 0 2-4,6 0 2 0,0 0 2 23,0 0-1-23,0 0 7 0,0 0-4 26,23 0 23-26,34-2 27 0,27-15-32 24,16 0 19-23,6 0-10-1,-11 3-16 0,-18 6-15 21,-22 2 0-17,-27 3 0-4,-23 3 0 27,-5 0 0-27,0 0 0 1,0 0 0-1,0 0 0 23,-18 0 0-23,-33 9-47 1,-20 13-65 24,-25 4-106-24,51-16-86-1,9 5-405 22</inkml:trace>
    </iact:actionData>
  </iact:action>
  <iact:action type="add" startTime="33140">
    <iact:property name="dataType"/>
    <iact:actionData xml:id="d12">
      <inkml:trace xmlns:inkml="http://www.w3.org/2003/InkML" xml:id="stk12" contextRef="#ctx0" brushRef="#br0">15844 18472 683 0,'0'0'200'1,"0"0"-18"-1,0 0-59 30,0 0-28-30,0 0 8 0,0 0-18 0,164-42-23 26,-85 33-9-26,21-12-8 0,19 4-8 1,17-1 15 22,15-1-17-23,17-1 11 0,14 3-10 27,5 0-9-27,-11 9 1 0,-21-7-16 29,-21 10-4-29,-11-1 1 0,-13 6 8 0,-16 0-14 2,-14 0 9 30,-23 0-10-32,-20 0 0 0,-18 0 3 0,-7 0-5 30,-12 0 4-30,3 0-4 0,-3 0 0 0,0 0-7 29,-50 0-1-29,-44 26 8 1,-36-7 5-1,-21-3-5 23,-16-1 2-23,-11-1-4 0,-2-3 2 28,-1 0-9-27,6 2-4-1,18-1 13 0,24-7 1 28,26-1 2-28,35 0-3 0,29-4 0 2,24 0 3 22,15 0 0-24,4 0 7 1,51 0 0 24,63 0 3-25,59 0-8 0,48 0 4 27,14 0-8-27,-4 0-1 0,-18 0-1 0,-38 0 1 31,-39 0 3-31,-31 0 5 0,-39 0 4 0,-32 0-5 23,-21 0 9-20,-13 0-12-3,0 2-4 1,-36 9-15 24,-56 3 11-25,-44-2 4 0,-25-7 0 26,-20-5 2-25,-3 0 0-1,-6 0-2 0,22 0 2 38,27 0-3-38,40 0 6 0,30 0-4 0,30 5 0 0,24-5 1 26,17 0 4-25,0 8-1-1,72-1-5 27,53 6 0-27,36 4 0 0,4-5 0 0,-24-4 0 27,-41-2 0-27,-44-1 0 0,-27 1 0 1,-19-6 0 26,-10 2 0-27,0 2 0 0,-13 5 0 25,-49 0 0-25,-27 6 0 0,-13-3 0 21,4 1 0-17,14-1 0-3,21-4 0-1,21 3 0 26,17-5 0-24,13-1 0-2,8-5 0 0,4 14-29 25,0 9-24-25,0 11-45 0,0 8-109 5,0-34-18 19,0 4-127-23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7BF48-0344-4B7F-A893-AF4BEFC4C22D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605DE-275E-4F2F-B68C-4284E213DD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792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5579C-DE5D-4374-88D4-31F6D27E389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56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5579C-DE5D-4374-88D4-31F6D27E389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656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½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5579C-DE5D-4374-88D4-31F6D27E389C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2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4269-B9F3-45AE-AE52-3BEB8A675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563C5-C861-4ED0-8CAF-E2833F5DF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021FB-6D05-4728-92CF-FCD463E2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CB47-F2B6-4D8A-A4BB-4C7FE9A0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8460-E1BB-457E-A800-E79A4264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65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2F66-DA2F-4E8A-82CD-626F88FA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B2383-72D3-4350-A181-753FE9E6B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2A9D1-070E-40CE-BA5B-DDE01AAB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464F9-EA51-455F-A4DD-DFD8F460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CBD6-B1FD-4264-A9F2-947A4292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13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25C1F-0E00-4256-9931-87D67831E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12E29-E029-43DB-8F75-9DC55200D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B01F6-F877-4D31-A118-49121906B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C272-FFEA-48EB-B594-D9BB41FF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6C124-BCFE-49B1-B780-26B88667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80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3CD-3D25-4414-8E7B-0874FCEC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B697-729D-44D1-9A4B-F165A673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5510A-E718-44DA-9C9F-FE199D5E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3FCA7-E446-405B-895F-A6583F8A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BE2B-2982-4B5A-9B14-F3CC15D8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32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F5DF-6152-4955-83F6-17498F3B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C23EF-DE5E-43AF-93E6-045B4225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3B814-EF28-49DB-8E1F-CB8D0625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D250-8B78-4683-AFE7-8C78EC10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329B0-D56A-4ABD-8444-02ED3A35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45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0D6A-D736-4D09-818C-63BE9266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431C7-6B96-4C09-8020-9C54D899B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F1308-ED83-4CC0-8975-D6A2ADAB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BBCD6-956C-4215-B686-B674D7D8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E280D-08CD-4814-86B2-5B98737E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4E80F-38F1-4604-ABCF-C7311D34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383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3FCC-F9E2-42AF-B280-9A78973E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E63FE-50FD-4495-BF7C-DA5A14E0D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A65C7-0558-409A-B687-EEAD40A44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6FCA3-B9D9-4A2A-A2C9-ECEA9C1D89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5D3FA-1031-4786-B608-569E5A389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C1581-A8B2-4BAC-98E5-51C575EE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F19DB-7F6C-4E4B-8752-AA7AC589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BA585-89D2-48EE-A89F-8B5BC86D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59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94DA-B018-496E-99CD-587C2587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6EDDA-3056-4C23-B593-47EE55DD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24B3D-E007-4311-989F-F641F5F1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C4FEC-4629-45C0-9A0B-C24BE077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86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3FAC0-B94D-49C7-9163-DDA3F5A8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B7DBF-55B6-4B49-B7C9-9E05551D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28D43-8749-4CD5-B3AA-A57AE549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55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7D01-5056-42FA-A26A-D780B4CE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510D3-83EA-46D7-94EA-3A6C2098E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07F69-7945-46A9-80AE-ACAA28E00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CA44F-6431-44C5-8880-54A758A7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5E9C5-AF17-4268-9864-B777B295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26EA9-6E99-4244-A0AB-C5CD8403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84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CCEE-E01E-4294-93D6-2CDA71C2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D0536-2F25-46BD-802F-AADFB4BFA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6C5A4-E93F-4202-9C01-FE254A9EE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BA0CF-C986-4B16-BBB7-15D4F0F3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52C1D-BCC0-49E9-A411-A639F5A0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5255D-02B8-4C86-86DA-3A3936A8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596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38D04-2E3B-412D-9A43-CB30AB2E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238A4-3CD7-486E-A55B-92811D9CA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02C69-E71F-4A6C-A2E4-A686E0F49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CB857-5981-4779-AE00-7A9CEE212F74}" type="datetimeFigureOut">
              <a:rPr lang="en-CA" smtClean="0"/>
              <a:t>2022-09-11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84364-7A44-4CB7-B0AF-0D0D84C04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78ABD-3776-4B0E-9071-F08C7C2E7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44334-172B-40F2-AF79-192B314DDC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72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1312.png"/><Relationship Id="rId3" Type="http://schemas.openxmlformats.org/officeDocument/2006/relationships/image" Target="../media/image1.png"/><Relationship Id="rId7" Type="http://schemas.openxmlformats.org/officeDocument/2006/relationships/image" Target="../media/image1610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11.png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0.png"/><Relationship Id="rId15" Type="http://schemas.openxmlformats.org/officeDocument/2006/relationships/image" Target="../media/image1110.png"/><Relationship Id="rId10" Type="http://schemas.openxmlformats.org/officeDocument/2006/relationships/image" Target="../media/image19.png"/><Relationship Id="rId19" Type="http://schemas.openxmlformats.org/officeDocument/2006/relationships/image" Target="../media/image36.png"/><Relationship Id="rId4" Type="http://schemas.openxmlformats.org/officeDocument/2006/relationships/image" Target="../media/image260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8" Type="http://schemas.openxmlformats.org/officeDocument/2006/relationships/image" Target="../media/image263.png"/><Relationship Id="rId3" Type="http://schemas.openxmlformats.org/officeDocument/2006/relationships/image" Target="../media/image249.png"/><Relationship Id="rId21" Type="http://schemas.openxmlformats.org/officeDocument/2006/relationships/image" Target="../media/image44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1" Type="http://schemas.openxmlformats.org/officeDocument/2006/relationships/tags" Target="../tags/tag10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23" Type="http://schemas.openxmlformats.org/officeDocument/2006/relationships/image" Target="../media/image46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4" Type="http://schemas.openxmlformats.org/officeDocument/2006/relationships/image" Target="../media/image3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microsoft.com/office/2011/relationships/inkAction" Target="../ink/inkAction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371.png"/><Relationship Id="rId7" Type="http://schemas.microsoft.com/office/2011/relationships/inkAction" Target="../ink/inkAction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21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70.png"/><Relationship Id="rId5" Type="http://schemas.openxmlformats.org/officeDocument/2006/relationships/image" Target="../media/image442.png"/><Relationship Id="rId10" Type="http://schemas.openxmlformats.org/officeDocument/2006/relationships/image" Target="../media/image451.png"/><Relationship Id="rId4" Type="http://schemas.openxmlformats.org/officeDocument/2006/relationships/image" Target="../media/image431.png"/><Relationship Id="rId9" Type="http://schemas.microsoft.com/office/2011/relationships/inkAction" Target="../ink/inkAction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60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.png"/><Relationship Id="rId1" Type="http://schemas.openxmlformats.org/officeDocument/2006/relationships/tags" Target="../tags/tag15.xml"/><Relationship Id="rId6" Type="http://schemas.openxmlformats.org/officeDocument/2006/relationships/image" Target="../media/image500.png"/><Relationship Id="rId11" Type="http://schemas.openxmlformats.org/officeDocument/2006/relationships/image" Target="../media/image550.png"/><Relationship Id="rId5" Type="http://schemas.openxmlformats.org/officeDocument/2006/relationships/image" Target="../media/image490.png"/><Relationship Id="rId15" Type="http://schemas.microsoft.com/office/2011/relationships/inkAction" Target="../ink/inkAction11.xml"/><Relationship Id="rId10" Type="http://schemas.openxmlformats.org/officeDocument/2006/relationships/image" Target="../media/image540.png"/><Relationship Id="rId4" Type="http://schemas.openxmlformats.org/officeDocument/2006/relationships/image" Target="../media/image14.png"/><Relationship Id="rId9" Type="http://schemas.openxmlformats.org/officeDocument/2006/relationships/image" Target="../media/image530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11/relationships/inkAction" Target="../ink/inkAction12.xml"/><Relationship Id="rId5" Type="http://schemas.openxmlformats.org/officeDocument/2006/relationships/image" Target="../media/image68.png"/><Relationship Id="rId4" Type="http://schemas.openxmlformats.org/officeDocument/2006/relationships/image" Target="../media/image16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3.png"/><Relationship Id="rId1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6" Type="http://schemas.microsoft.com/office/2011/relationships/inkAction" Target="../ink/inkAction13.xml"/><Relationship Id="rId1" Type="http://schemas.openxmlformats.org/officeDocument/2006/relationships/tags" Target="../tags/tag17.xml"/><Relationship Id="rId6" Type="http://schemas.openxmlformats.org/officeDocument/2006/relationships/image" Target="../media/image1410.png"/><Relationship Id="rId11" Type="http://schemas.openxmlformats.org/officeDocument/2006/relationships/image" Target="../media/image72.png"/><Relationship Id="rId15" Type="http://schemas.openxmlformats.org/officeDocument/2006/relationships/image" Target="../media/image78.png"/><Relationship Id="rId10" Type="http://schemas.openxmlformats.org/officeDocument/2006/relationships/image" Target="../media/image71.png"/><Relationship Id="rId9" Type="http://schemas.openxmlformats.org/officeDocument/2006/relationships/image" Target="../media/image70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44.sv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3.png"/><Relationship Id="rId11" Type="http://schemas.openxmlformats.org/officeDocument/2006/relationships/image" Target="../media/image39.png"/><Relationship Id="rId5" Type="http://schemas.openxmlformats.org/officeDocument/2006/relationships/image" Target="../media/image710.png"/><Relationship Id="rId15" Type="http://schemas.openxmlformats.org/officeDocument/2006/relationships/image" Target="../media/image781.png"/><Relationship Id="rId10" Type="http://schemas.openxmlformats.org/officeDocument/2006/relationships/image" Target="../media/image58.png"/><Relationship Id="rId4" Type="http://schemas.openxmlformats.org/officeDocument/2006/relationships/image" Target="../media/image700.png"/><Relationship Id="rId9" Type="http://schemas.openxmlformats.org/officeDocument/2006/relationships/image" Target="../media/image770.png"/><Relationship Id="rId14" Type="http://schemas.microsoft.com/office/2011/relationships/inkAction" Target="../ink/inkAction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0.png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11" Type="http://schemas.openxmlformats.org/officeDocument/2006/relationships/image" Target="../media/image58.png"/><Relationship Id="rId5" Type="http://schemas.openxmlformats.org/officeDocument/2006/relationships/image" Target="../media/image710.png"/><Relationship Id="rId15" Type="http://schemas.openxmlformats.org/officeDocument/2006/relationships/image" Target="../media/image790.png"/><Relationship Id="rId10" Type="http://schemas.openxmlformats.org/officeDocument/2006/relationships/image" Target="../media/image770.png"/><Relationship Id="rId4" Type="http://schemas.openxmlformats.org/officeDocument/2006/relationships/image" Target="../media/image700.png"/><Relationship Id="rId9" Type="http://schemas.openxmlformats.org/officeDocument/2006/relationships/image" Target="../media/image54.png"/><Relationship Id="rId14" Type="http://schemas.openxmlformats.org/officeDocument/2006/relationships/image" Target="../media/image7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10.png"/><Relationship Id="rId7" Type="http://schemas.openxmlformats.org/officeDocument/2006/relationships/image" Target="../media/image8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840.png"/><Relationship Id="rId11" Type="http://schemas.openxmlformats.org/officeDocument/2006/relationships/image" Target="../media/image881.png"/><Relationship Id="rId5" Type="http://schemas.openxmlformats.org/officeDocument/2006/relationships/image" Target="../media/image830.png"/><Relationship Id="rId10" Type="http://schemas.microsoft.com/office/2011/relationships/inkAction" Target="../ink/inkAction16.xml"/><Relationship Id="rId4" Type="http://schemas.openxmlformats.org/officeDocument/2006/relationships/image" Target="../media/image820.png"/><Relationship Id="rId9" Type="http://schemas.openxmlformats.org/officeDocument/2006/relationships/image" Target="../media/image8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72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6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771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960.png"/><Relationship Id="rId5" Type="http://schemas.openxmlformats.org/officeDocument/2006/relationships/image" Target="../media/image961.png"/><Relationship Id="rId10" Type="http://schemas.openxmlformats.org/officeDocument/2006/relationships/image" Target="../media/image980.png"/><Relationship Id="rId4" Type="http://schemas.openxmlformats.org/officeDocument/2006/relationships/image" Target="../media/image950.png"/><Relationship Id="rId9" Type="http://schemas.microsoft.com/office/2011/relationships/inkAction" Target="../ink/inkAction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40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4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1030.png"/><Relationship Id="rId5" Type="http://schemas.microsoft.com/office/2011/relationships/inkAction" Target="../ink/inkAction19.xml"/><Relationship Id="rId4" Type="http://schemas.openxmlformats.org/officeDocument/2006/relationships/image" Target="../media/image10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133.png"/><Relationship Id="rId5" Type="http://schemas.microsoft.com/office/2011/relationships/inkAction" Target="../ink/inkAction20.xml"/><Relationship Id="rId4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26" Type="http://schemas.openxmlformats.org/officeDocument/2006/relationships/image" Target="../media/image138.png"/><Relationship Id="rId39" Type="http://schemas.openxmlformats.org/officeDocument/2006/relationships/image" Target="../media/image1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6.png"/><Relationship Id="rId34" Type="http://schemas.openxmlformats.org/officeDocument/2006/relationships/image" Target="../media/image123.png"/><Relationship Id="rId42" Type="http://schemas.openxmlformats.org/officeDocument/2006/relationships/image" Target="../media/image146.png"/><Relationship Id="rId7" Type="http://schemas.openxmlformats.org/officeDocument/2006/relationships/image" Target="../media/image113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41.png"/><Relationship Id="rId41" Type="http://schemas.openxmlformats.org/officeDocument/2006/relationships/image" Target="../media/image130.png"/><Relationship Id="rId1" Type="http://schemas.openxmlformats.org/officeDocument/2006/relationships/tags" Target="../tags/tag27.xml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26.png"/><Relationship Id="rId40" Type="http://schemas.openxmlformats.org/officeDocument/2006/relationships/image" Target="../media/image129.png"/><Relationship Id="rId5" Type="http://schemas.openxmlformats.org/officeDocument/2006/relationships/image" Target="../media/image490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25.png"/><Relationship Id="rId10" Type="http://schemas.openxmlformats.org/officeDocument/2006/relationships/image" Target="../media/image58.png"/><Relationship Id="rId31" Type="http://schemas.openxmlformats.org/officeDocument/2006/relationships/image" Target="../media/image143.png"/><Relationship Id="rId4" Type="http://schemas.openxmlformats.org/officeDocument/2006/relationships/image" Target="../media/image14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24.png"/><Relationship Id="rId43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3" Type="http://schemas.openxmlformats.org/officeDocument/2006/relationships/image" Target="../media/image1313.png"/><Relationship Id="rId7" Type="http://schemas.openxmlformats.org/officeDocument/2006/relationships/image" Target="../media/image1170.png"/><Relationship Id="rId12" Type="http://schemas.openxmlformats.org/officeDocument/2006/relationships/image" Target="../media/image1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330.png"/><Relationship Id="rId11" Type="http://schemas.microsoft.com/office/2011/relationships/inkAction" Target="../ink/inkAction21.xml"/><Relationship Id="rId5" Type="http://schemas.openxmlformats.org/officeDocument/2006/relationships/image" Target="../media/image1321.png"/><Relationship Id="rId10" Type="http://schemas.openxmlformats.org/officeDocument/2006/relationships/image" Target="../media/image1200.png"/><Relationship Id="rId4" Type="http://schemas.openxmlformats.org/officeDocument/2006/relationships/image" Target="../media/image1140.png"/><Relationship Id="rId9" Type="http://schemas.openxmlformats.org/officeDocument/2006/relationships/image" Target="../media/image13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5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4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1.png"/><Relationship Id="rId1" Type="http://schemas.openxmlformats.org/officeDocument/2006/relationships/tags" Target="../tags/tag29.xml"/><Relationship Id="rId6" Type="http://schemas.openxmlformats.org/officeDocument/2006/relationships/image" Target="../media/image1170.png"/><Relationship Id="rId11" Type="http://schemas.openxmlformats.org/officeDocument/2006/relationships/image" Target="../media/image1230.png"/><Relationship Id="rId5" Type="http://schemas.openxmlformats.org/officeDocument/2006/relationships/image" Target="../media/image1160.png"/><Relationship Id="rId15" Type="http://schemas.microsoft.com/office/2011/relationships/inkAction" Target="../ink/inkAction22.xml"/><Relationship Id="rId10" Type="http://schemas.openxmlformats.org/officeDocument/2006/relationships/image" Target="../media/image1220.png"/><Relationship Id="rId4" Type="http://schemas.openxmlformats.org/officeDocument/2006/relationships/image" Target="../media/image1150.png"/><Relationship Id="rId9" Type="http://schemas.openxmlformats.org/officeDocument/2006/relationships/image" Target="../media/image1210.png"/><Relationship Id="rId14" Type="http://schemas.openxmlformats.org/officeDocument/2006/relationships/image" Target="../media/image13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3.png"/><Relationship Id="rId1" Type="http://schemas.openxmlformats.org/officeDocument/2006/relationships/tags" Target="../tags/tag3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11/relationships/inkAction" Target="../ink/inkAction24.xml"/><Relationship Id="rId3" Type="http://schemas.openxmlformats.org/officeDocument/2006/relationships/image" Target="../media/image62.pn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0.png"/><Relationship Id="rId4" Type="http://schemas.openxmlformats.org/officeDocument/2006/relationships/hyperlink" Target="https://www.geogebra.org/3d" TargetMode="External"/><Relationship Id="rId9" Type="http://schemas.openxmlformats.org/officeDocument/2006/relationships/image" Target="../media/image1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ogebra.org/3d" TargetMode="External"/><Relationship Id="rId3" Type="http://schemas.openxmlformats.org/officeDocument/2006/relationships/image" Target="../media/image63.pn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88.png"/><Relationship Id="rId4" Type="http://schemas.openxmlformats.org/officeDocument/2006/relationships/image" Target="../media/image170.png"/><Relationship Id="rId9" Type="http://schemas.microsoft.com/office/2011/relationships/inkAction" Target="../ink/inkAction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372.png"/><Relationship Id="rId7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10" Type="http://schemas.openxmlformats.org/officeDocument/2006/relationships/image" Target="../media/image1390.png"/><Relationship Id="rId4" Type="http://schemas.openxmlformats.org/officeDocument/2006/relationships/image" Target="../media/image64.png"/><Relationship Id="rId9" Type="http://schemas.microsoft.com/office/2011/relationships/inkAction" Target="../ink/inkAction2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1401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6.png"/><Relationship Id="rId7" Type="http://schemas.openxmlformats.org/officeDocument/2006/relationships/image" Target="../media/image113.png"/><Relationship Id="rId12" Type="http://schemas.openxmlformats.org/officeDocument/2006/relationships/image" Target="../media/image11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121.png"/><Relationship Id="rId11" Type="http://schemas.openxmlformats.org/officeDocument/2006/relationships/image" Target="../media/image1111.png"/><Relationship Id="rId5" Type="http://schemas.openxmlformats.org/officeDocument/2006/relationships/image" Target="../media/image490.png"/><Relationship Id="rId15" Type="http://schemas.openxmlformats.org/officeDocument/2006/relationships/image" Target="../media/image1420.png"/><Relationship Id="rId4" Type="http://schemas.openxmlformats.org/officeDocument/2006/relationships/image" Target="../media/image14.png"/><Relationship Id="rId9" Type="http://schemas.openxmlformats.org/officeDocument/2006/relationships/image" Target="../media/image570.png"/><Relationship Id="rId14" Type="http://schemas.openxmlformats.org/officeDocument/2006/relationships/image" Target="../media/image1411.png"/><Relationship Id="rId22" Type="http://schemas.openxmlformats.org/officeDocument/2006/relationships/image" Target="../media/image14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bolab.com/solver/integral-calculator/%5Cint%5Cfrac%7B%202z%5E%7B2%7D%7D%7B%5Csqrt%7Bz%5E%7B2%7D-r%7D%7Ddz?or=input" TargetMode="External"/><Relationship Id="rId2" Type="http://schemas.openxmlformats.org/officeDocument/2006/relationships/hyperlink" Target="https://www.symbolab.com/solver/integral-calcul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3.png"/><Relationship Id="rId3" Type="http://schemas.openxmlformats.org/officeDocument/2006/relationships/image" Target="../media/image67.jpeg"/><Relationship Id="rId7" Type="http://schemas.openxmlformats.org/officeDocument/2006/relationships/image" Target="../media/image15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533.png"/><Relationship Id="rId5" Type="http://schemas.openxmlformats.org/officeDocument/2006/relationships/image" Target="../media/image1523.png"/><Relationship Id="rId10" Type="http://schemas.openxmlformats.org/officeDocument/2006/relationships/image" Target="../media/image1563.png"/><Relationship Id="rId4" Type="http://schemas.openxmlformats.org/officeDocument/2006/relationships/image" Target="../media/image1513.png"/><Relationship Id="rId9" Type="http://schemas.microsoft.com/office/2011/relationships/inkAction" Target="../ink/inkAction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9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microsoft.com/office/2011/relationships/inkAction" Target="../ink/inkAction29.xml"/><Relationship Id="rId5" Type="http://schemas.openxmlformats.org/officeDocument/2006/relationships/image" Target="../media/image811.png"/><Relationship Id="rId4" Type="http://schemas.openxmlformats.org/officeDocument/2006/relationships/image" Target="../media/image7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2.png"/><Relationship Id="rId5" Type="http://schemas.openxmlformats.org/officeDocument/2006/relationships/image" Target="../media/image1310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11/relationships/inkAction" Target="../ink/inkAction3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image" Target="../media/image201.png"/><Relationship Id="rId7" Type="http://schemas.openxmlformats.org/officeDocument/2006/relationships/image" Target="../media/image240.png"/><Relationship Id="rId2" Type="http://schemas.openxmlformats.org/officeDocument/2006/relationships/image" Target="../media/image19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6.png"/><Relationship Id="rId4" Type="http://schemas.openxmlformats.org/officeDocument/2006/relationships/image" Target="../media/image1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openxmlformats.org/officeDocument/2006/relationships/image" Target="../media/image302.png"/><Relationship Id="rId7" Type="http://schemas.openxmlformats.org/officeDocument/2006/relationships/image" Target="../media/image3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1.png"/><Relationship Id="rId9" Type="http://schemas.openxmlformats.org/officeDocument/2006/relationships/image" Target="../media/image3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60.png"/><Relationship Id="rId7" Type="http://schemas.microsoft.com/office/2011/relationships/inkAction" Target="../ink/inkAction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391.png"/><Relationship Id="rId5" Type="http://schemas.openxmlformats.org/officeDocument/2006/relationships/image" Target="../media/image382.png"/><Relationship Id="rId4" Type="http://schemas.openxmlformats.org/officeDocument/2006/relationships/image" Target="../media/image3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60.png"/><Relationship Id="rId7" Type="http://schemas.microsoft.com/office/2011/relationships/inkAction" Target="../ink/inkAction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391.png"/><Relationship Id="rId5" Type="http://schemas.openxmlformats.org/officeDocument/2006/relationships/image" Target="../media/image413.png"/><Relationship Id="rId4" Type="http://schemas.openxmlformats.org/officeDocument/2006/relationships/image" Target="../media/image372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13.png"/><Relationship Id="rId3" Type="http://schemas.openxmlformats.org/officeDocument/2006/relationships/image" Target="../media/image14.png"/><Relationship Id="rId21" Type="http://schemas.openxmlformats.org/officeDocument/2006/relationships/image" Target="../media/image16.png"/><Relationship Id="rId25" Type="http://schemas.openxmlformats.org/officeDocument/2006/relationships/image" Target="../media/image16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24" Type="http://schemas.openxmlformats.org/officeDocument/2006/relationships/image" Target="../media/image1594.png"/><Relationship Id="rId23" Type="http://schemas.openxmlformats.org/officeDocument/2006/relationships/image" Target="../media/image1582.png"/><Relationship Id="rId28" Type="http://schemas.openxmlformats.org/officeDocument/2006/relationships/image" Target="../media/image1622.png"/><Relationship Id="rId10" Type="http://schemas.openxmlformats.org/officeDocument/2006/relationships/image" Target="../media/image58.png"/><Relationship Id="rId22" Type="http://schemas.openxmlformats.org/officeDocument/2006/relationships/image" Target="../media/image1573.png"/><Relationship Id="rId27" Type="http://schemas.microsoft.com/office/2011/relationships/inkAction" Target="../ink/inkAction34.xml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73.png"/><Relationship Id="rId3" Type="http://schemas.openxmlformats.org/officeDocument/2006/relationships/image" Target="../media/image14.png"/><Relationship Id="rId21" Type="http://schemas.openxmlformats.org/officeDocument/2006/relationships/image" Target="../media/image16.png"/><Relationship Id="rId25" Type="http://schemas.openxmlformats.org/officeDocument/2006/relationships/image" Target="../media/image1662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702.png"/><Relationship Id="rId1" Type="http://schemas.openxmlformats.org/officeDocument/2006/relationships/tags" Target="../tags/tag45.xml"/><Relationship Id="rId24" Type="http://schemas.openxmlformats.org/officeDocument/2006/relationships/image" Target="../media/image1653.png"/><Relationship Id="rId23" Type="http://schemas.openxmlformats.org/officeDocument/2006/relationships/image" Target="../media/image1642.png"/><Relationship Id="rId28" Type="http://schemas.openxmlformats.org/officeDocument/2006/relationships/image" Target="../media/image1692.png"/><Relationship Id="rId10" Type="http://schemas.openxmlformats.org/officeDocument/2006/relationships/image" Target="../media/image58.png"/><Relationship Id="rId31" Type="http://schemas.openxmlformats.org/officeDocument/2006/relationships/image" Target="../media/image1713.png"/><Relationship Id="rId22" Type="http://schemas.openxmlformats.org/officeDocument/2006/relationships/image" Target="../media/image1633.png"/><Relationship Id="rId27" Type="http://schemas.openxmlformats.org/officeDocument/2006/relationships/image" Target="../media/image1683.png"/><Relationship Id="rId30" Type="http://schemas.microsoft.com/office/2011/relationships/inkAction" Target="../ink/inkAction3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3.png"/><Relationship Id="rId13" Type="http://schemas.openxmlformats.org/officeDocument/2006/relationships/image" Target="../media/image1781.png"/><Relationship Id="rId3" Type="http://schemas.openxmlformats.org/officeDocument/2006/relationships/image" Target="../media/image14.png"/><Relationship Id="rId7" Type="http://schemas.openxmlformats.org/officeDocument/2006/relationships/image" Target="../media/image1642.png"/><Relationship Id="rId12" Type="http://schemas.openxmlformats.org/officeDocument/2006/relationships/image" Target="../media/image17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633.png"/><Relationship Id="rId11" Type="http://schemas.openxmlformats.org/officeDocument/2006/relationships/image" Target="../media/image1763.png"/><Relationship Id="rId5" Type="http://schemas.openxmlformats.org/officeDocument/2006/relationships/image" Target="../media/image1732.png"/><Relationship Id="rId15" Type="http://schemas.openxmlformats.org/officeDocument/2006/relationships/image" Target="../media/image1792.png"/><Relationship Id="rId10" Type="http://schemas.openxmlformats.org/officeDocument/2006/relationships/image" Target="../media/image1751.png"/><Relationship Id="rId4" Type="http://schemas.openxmlformats.org/officeDocument/2006/relationships/image" Target="../media/image1722.png"/><Relationship Id="rId9" Type="http://schemas.openxmlformats.org/officeDocument/2006/relationships/image" Target="../media/image1743.png"/><Relationship Id="rId14" Type="http://schemas.microsoft.com/office/2011/relationships/inkAction" Target="../ink/inkAction3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3.png"/><Relationship Id="rId3" Type="http://schemas.openxmlformats.org/officeDocument/2006/relationships/image" Target="../media/image80.png"/><Relationship Id="rId7" Type="http://schemas.openxmlformats.org/officeDocument/2006/relationships/image" Target="../media/image18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833.png"/><Relationship Id="rId5" Type="http://schemas.openxmlformats.org/officeDocument/2006/relationships/image" Target="../media/image1822.png"/><Relationship Id="rId10" Type="http://schemas.openxmlformats.org/officeDocument/2006/relationships/image" Target="../media/image1861.png"/><Relationship Id="rId4" Type="http://schemas.openxmlformats.org/officeDocument/2006/relationships/image" Target="../media/image1811.png"/><Relationship Id="rId9" Type="http://schemas.microsoft.com/office/2011/relationships/inkAction" Target="../ink/inkAction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2.png"/><Relationship Id="rId13" Type="http://schemas.openxmlformats.org/officeDocument/2006/relationships/image" Target="../media/image1943.png"/><Relationship Id="rId3" Type="http://schemas.openxmlformats.org/officeDocument/2006/relationships/image" Target="../media/image81.png"/><Relationship Id="rId7" Type="http://schemas.openxmlformats.org/officeDocument/2006/relationships/image" Target="../media/image1891.png"/><Relationship Id="rId12" Type="http://schemas.openxmlformats.org/officeDocument/2006/relationships/image" Target="../media/image19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833.png"/><Relationship Id="rId11" Type="http://schemas.microsoft.com/office/2011/relationships/inkAction" Target="../ink/inkAction38.xml"/><Relationship Id="rId5" Type="http://schemas.openxmlformats.org/officeDocument/2006/relationships/image" Target="../media/image1822.png"/><Relationship Id="rId10" Type="http://schemas.openxmlformats.org/officeDocument/2006/relationships/image" Target="../media/image1922.png"/><Relationship Id="rId4" Type="http://schemas.openxmlformats.org/officeDocument/2006/relationships/image" Target="../media/image1881.png"/><Relationship Id="rId9" Type="http://schemas.openxmlformats.org/officeDocument/2006/relationships/image" Target="../media/image19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14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7" Type="http://schemas.openxmlformats.org/officeDocument/2006/relationships/image" Target="../media/image14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460.png"/><Relationship Id="rId5" Type="http://schemas.openxmlformats.org/officeDocument/2006/relationships/image" Target="../media/image1511.png"/><Relationship Id="rId4" Type="http://schemas.openxmlformats.org/officeDocument/2006/relationships/image" Target="../media/image1371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0.png"/><Relationship Id="rId18" Type="http://schemas.microsoft.com/office/2011/relationships/inkAction" Target="../ink/inkAction39.xml"/><Relationship Id="rId3" Type="http://schemas.openxmlformats.org/officeDocument/2006/relationships/image" Target="../media/image1491.png"/><Relationship Id="rId12" Type="http://schemas.openxmlformats.org/officeDocument/2006/relationships/image" Target="../media/image1500.png"/><Relationship Id="rId17" Type="http://schemas.openxmlformats.org/officeDocument/2006/relationships/image" Target="../media/image15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2.png"/><Relationship Id="rId1" Type="http://schemas.openxmlformats.org/officeDocument/2006/relationships/tags" Target="../tags/tag51.xml"/><Relationship Id="rId11" Type="http://schemas.openxmlformats.org/officeDocument/2006/relationships/image" Target="../media/image1490.png"/><Relationship Id="rId15" Type="http://schemas.openxmlformats.org/officeDocument/2006/relationships/image" Target="../media/image1532.png"/><Relationship Id="rId10" Type="http://schemas.openxmlformats.org/officeDocument/2006/relationships/image" Target="../media/image1480.png"/><Relationship Id="rId19" Type="http://schemas.openxmlformats.org/officeDocument/2006/relationships/image" Target="../media/image1481.png"/><Relationship Id="rId4" Type="http://schemas.openxmlformats.org/officeDocument/2006/relationships/image" Target="../media/image1501.png"/><Relationship Id="rId9" Type="http://schemas.openxmlformats.org/officeDocument/2006/relationships/image" Target="../media/image1470.png"/><Relationship Id="rId14" Type="http://schemas.openxmlformats.org/officeDocument/2006/relationships/image" Target="../media/image15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2.png"/><Relationship Id="rId3" Type="http://schemas.openxmlformats.org/officeDocument/2006/relationships/image" Target="../media/image1521.png"/><Relationship Id="rId7" Type="http://schemas.microsoft.com/office/2011/relationships/inkAction" Target="../ink/inkAction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460.png"/><Relationship Id="rId5" Type="http://schemas.openxmlformats.org/officeDocument/2006/relationships/image" Target="../media/image1371.png"/><Relationship Id="rId4" Type="http://schemas.openxmlformats.org/officeDocument/2006/relationships/image" Target="../media/image12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2.png"/><Relationship Id="rId3" Type="http://schemas.openxmlformats.org/officeDocument/2006/relationships/image" Target="../media/image1531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561.png"/><Relationship Id="rId5" Type="http://schemas.openxmlformats.org/officeDocument/2006/relationships/image" Target="../media/image1551.png"/><Relationship Id="rId4" Type="http://schemas.openxmlformats.org/officeDocument/2006/relationships/image" Target="../media/image15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593.png"/><Relationship Id="rId5" Type="http://schemas.microsoft.com/office/2011/relationships/inkAction" Target="../ink/inkAction42.xml"/><Relationship Id="rId4" Type="http://schemas.openxmlformats.org/officeDocument/2006/relationships/image" Target="../media/image158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3" Type="http://schemas.openxmlformats.org/officeDocument/2006/relationships/image" Target="../media/image1592.png"/><Relationship Id="rId7" Type="http://schemas.openxmlformats.org/officeDocument/2006/relationships/image" Target="../media/image19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980.png"/><Relationship Id="rId5" Type="http://schemas.openxmlformats.org/officeDocument/2006/relationships/image" Target="../media/image1970.png"/><Relationship Id="rId4" Type="http://schemas.openxmlformats.org/officeDocument/2006/relationships/image" Target="../media/image19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1602.png"/><Relationship Id="rId4" Type="http://schemas.microsoft.com/office/2011/relationships/inkAction" Target="../ink/inkAction43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11/relationships/inkAction" Target="../ink/inkAction44.xml"/><Relationship Id="rId3" Type="http://schemas.openxmlformats.org/officeDocument/2006/relationships/image" Target="../media/image2020.png"/><Relationship Id="rId7" Type="http://schemas.openxmlformats.org/officeDocument/2006/relationships/image" Target="../media/image20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050.png"/><Relationship Id="rId5" Type="http://schemas.openxmlformats.org/officeDocument/2006/relationships/image" Target="../media/image1600.png"/><Relationship Id="rId4" Type="http://schemas.openxmlformats.org/officeDocument/2006/relationships/image" Target="../media/image1591.png"/><Relationship Id="rId9" Type="http://schemas.openxmlformats.org/officeDocument/2006/relationships/image" Target="../media/image1611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50.pn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1" Type="http://schemas.openxmlformats.org/officeDocument/2006/relationships/tags" Target="../tags/tag5.xml"/><Relationship Id="rId6" Type="http://schemas.openxmlformats.org/officeDocument/2006/relationships/image" Target="../media/image1312.png"/><Relationship Id="rId24" Type="http://schemas.openxmlformats.org/officeDocument/2006/relationships/image" Target="../media/image19.png"/><Relationship Id="rId32" Type="http://schemas.openxmlformats.org/officeDocument/2006/relationships/image" Target="../media/image26.png"/><Relationship Id="rId5" Type="http://schemas.openxmlformats.org/officeDocument/2006/relationships/image" Target="../media/image1211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9" Type="http://schemas.openxmlformats.org/officeDocument/2006/relationships/image" Target="../media/image1410.png"/><Relationship Id="rId31" Type="http://schemas.microsoft.com/office/2011/relationships/inkAction" Target="../ink/inkAction4.xml"/><Relationship Id="rId4" Type="http://schemas.openxmlformats.org/officeDocument/2006/relationships/image" Target="../media/image1110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7" Type="http://schemas.openxmlformats.org/officeDocument/2006/relationships/image" Target="../media/image2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621.png"/><Relationship Id="rId5" Type="http://schemas.microsoft.com/office/2011/relationships/inkAction" Target="../ink/inkAction45.xml"/><Relationship Id="rId4" Type="http://schemas.openxmlformats.org/officeDocument/2006/relationships/image" Target="../media/image20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1632.png"/><Relationship Id="rId4" Type="http://schemas.microsoft.com/office/2011/relationships/inkAction" Target="../ink/inkAction4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1.png"/><Relationship Id="rId3" Type="http://schemas.openxmlformats.org/officeDocument/2006/relationships/image" Target="../media/image2100.png"/><Relationship Id="rId7" Type="http://schemas.microsoft.com/office/2011/relationships/inkAction" Target="../ink/inkAction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2130.png"/><Relationship Id="rId5" Type="http://schemas.openxmlformats.org/officeDocument/2006/relationships/image" Target="../media/image2120.png"/><Relationship Id="rId4" Type="http://schemas.openxmlformats.org/officeDocument/2006/relationships/image" Target="../media/image21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video" Target="../media/media1.mp4"/><Relationship Id="rId7" Type="http://schemas.openxmlformats.org/officeDocument/2006/relationships/image" Target="../media/image225.png"/><Relationship Id="rId2" Type="http://schemas.microsoft.com/office/2007/relationships/media" Target="../media/media1.mp4"/><Relationship Id="rId1" Type="http://schemas.openxmlformats.org/officeDocument/2006/relationships/tags" Target="../tags/tag61.xml"/><Relationship Id="rId6" Type="http://schemas.openxmlformats.org/officeDocument/2006/relationships/image" Target="../media/image224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661.png"/><Relationship Id="rId5" Type="http://schemas.microsoft.com/office/2011/relationships/inkAction" Target="../ink/inkAction48.xml"/><Relationship Id="rId4" Type="http://schemas.openxmlformats.org/officeDocument/2006/relationships/image" Target="../media/image16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7" Type="http://schemas.openxmlformats.org/officeDocument/2006/relationships/image" Target="../media/image16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microsoft.com/office/2011/relationships/inkAction" Target="../ink/inkAction49.xml"/><Relationship Id="rId5" Type="http://schemas.openxmlformats.org/officeDocument/2006/relationships/image" Target="../media/image2180.png"/><Relationship Id="rId4" Type="http://schemas.openxmlformats.org/officeDocument/2006/relationships/image" Target="../media/image21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3" Type="http://schemas.openxmlformats.org/officeDocument/2006/relationships/image" Target="../media/image1682.png"/><Relationship Id="rId7" Type="http://schemas.microsoft.com/office/2011/relationships/inkAction" Target="../ink/inkAction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hyperlink" Target="https://www.reed.edu/physics/courses/Physics411/html/411/page2/files/Lecture.31.pdf" TargetMode="External"/><Relationship Id="rId5" Type="http://schemas.openxmlformats.org/officeDocument/2006/relationships/hyperlink" Target="http://www.physics.usu.edu/Wheeler/GenRel/Lectures/GRNotesDecSchwarzschildGeodesicsPost.pdf" TargetMode="External"/><Relationship Id="rId4" Type="http://schemas.openxmlformats.org/officeDocument/2006/relationships/image" Target="../media/image16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7" Type="http://schemas.openxmlformats.org/officeDocument/2006/relationships/image" Target="../media/image17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microsoft.com/office/2011/relationships/inkAction" Target="../ink/inkAction51.xml"/><Relationship Id="rId5" Type="http://schemas.openxmlformats.org/officeDocument/2006/relationships/image" Target="../media/image83.png"/><Relationship Id="rId4" Type="http://schemas.openxmlformats.org/officeDocument/2006/relationships/image" Target="../media/image172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89.png"/><Relationship Id="rId7" Type="http://schemas.openxmlformats.org/officeDocument/2006/relationships/image" Target="../media/image16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671.png"/><Relationship Id="rId11" Type="http://schemas.openxmlformats.org/officeDocument/2006/relationships/image" Target="../media/image1772.png"/><Relationship Id="rId10" Type="http://schemas.microsoft.com/office/2011/relationships/inkAction" Target="../ink/inkAction52.xml"/><Relationship Id="rId4" Type="http://schemas.openxmlformats.org/officeDocument/2006/relationships/image" Target="../media/image1651.png"/><Relationship Id="rId9" Type="http://schemas.openxmlformats.org/officeDocument/2006/relationships/image" Target="../media/image176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89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image" Target="../media/image21.png"/><Relationship Id="rId18" Type="http://schemas.openxmlformats.org/officeDocument/2006/relationships/image" Target="../media/image1211.png"/><Relationship Id="rId3" Type="http://schemas.openxmlformats.org/officeDocument/2006/relationships/image" Target="../media/image1.png"/><Relationship Id="rId21" Type="http://schemas.openxmlformats.org/officeDocument/2006/relationships/image" Target="../media/image13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5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tags" Target="../tags/tag6.xml"/><Relationship Id="rId6" Type="http://schemas.openxmlformats.org/officeDocument/2006/relationships/image" Target="../media/image1410.png"/><Relationship Id="rId11" Type="http://schemas.openxmlformats.org/officeDocument/2006/relationships/image" Target="../media/image19.png"/><Relationship Id="rId24" Type="http://schemas.microsoft.com/office/2011/relationships/inkAction" Target="../ink/inkAction5.xml"/><Relationship Id="rId5" Type="http://schemas.openxmlformats.org/officeDocument/2006/relationships/image" Target="../media/image27.png"/><Relationship Id="rId15" Type="http://schemas.openxmlformats.org/officeDocument/2006/relationships/image" Target="../media/image28.png"/><Relationship Id="rId23" Type="http://schemas.openxmlformats.org/officeDocument/2006/relationships/image" Target="../media/image290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26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1.png"/><Relationship Id="rId3" Type="http://schemas.openxmlformats.org/officeDocument/2006/relationships/image" Target="../media/image1631.png"/><Relationship Id="rId7" Type="http://schemas.openxmlformats.org/officeDocument/2006/relationships/image" Target="../media/image16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710.png"/><Relationship Id="rId5" Type="http://schemas.openxmlformats.org/officeDocument/2006/relationships/image" Target="../media/image1651.png"/><Relationship Id="rId10" Type="http://schemas.openxmlformats.org/officeDocument/2006/relationships/image" Target="../media/image1801.png"/><Relationship Id="rId4" Type="http://schemas.openxmlformats.org/officeDocument/2006/relationships/image" Target="../media/image91.png"/><Relationship Id="rId9" Type="http://schemas.microsoft.com/office/2011/relationships/inkAction" Target="../ink/inkAction5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731.png"/><Relationship Id="rId7" Type="http://schemas.openxmlformats.org/officeDocument/2006/relationships/image" Target="../media/image17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761.png"/><Relationship Id="rId11" Type="http://schemas.openxmlformats.org/officeDocument/2006/relationships/image" Target="../media/image1832.png"/><Relationship Id="rId5" Type="http://schemas.openxmlformats.org/officeDocument/2006/relationships/image" Target="../media/image1741.png"/><Relationship Id="rId10" Type="http://schemas.microsoft.com/office/2011/relationships/inkAction" Target="../ink/inkAction54.xml"/><Relationship Id="rId4" Type="http://schemas.openxmlformats.org/officeDocument/2006/relationships/image" Target="../media/image92.png"/><Relationship Id="rId9" Type="http://schemas.openxmlformats.org/officeDocument/2006/relationships/image" Target="../media/image1821.png"/></Relationships>
</file>

<file path=ppt/slides/_rels/slide8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2.png"/><Relationship Id="rId3" Type="http://schemas.openxmlformats.org/officeDocument/2006/relationships/image" Target="../media/image14.png"/><Relationship Id="rId21" Type="http://schemas.openxmlformats.org/officeDocument/2006/relationships/image" Target="../media/image16.png"/><Relationship Id="rId25" Type="http://schemas.openxmlformats.org/officeDocument/2006/relationships/image" Target="../media/image16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10" Type="http://schemas.openxmlformats.org/officeDocument/2006/relationships/image" Target="../media/image58.png"/><Relationship Id="rId22" Type="http://schemas.openxmlformats.org/officeDocument/2006/relationships/image" Target="../media/image24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3.png"/><Relationship Id="rId7" Type="http://schemas.openxmlformats.org/officeDocument/2006/relationships/image" Target="../media/image2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hyperlink" Target="https://www.reed.edu/physics/courses/Physics411/html/411/page2/files/Lecture.31.pdf" TargetMode="External"/><Relationship Id="rId11" Type="http://schemas.openxmlformats.org/officeDocument/2006/relationships/image" Target="../media/image248.png"/><Relationship Id="rId5" Type="http://schemas.openxmlformats.org/officeDocument/2006/relationships/hyperlink" Target="http://www.physics.usu.edu/Wheeler/GenRel/Lectures/GRNotesDecSchwarzschildGeodesicsPost.pdf" TargetMode="External"/><Relationship Id="rId10" Type="http://schemas.microsoft.com/office/2011/relationships/inkAction" Target="../ink/inkAction55.xml"/><Relationship Id="rId4" Type="http://schemas.openxmlformats.org/officeDocument/2006/relationships/image" Target="../media/image244.png"/><Relationship Id="rId9" Type="http://schemas.openxmlformats.org/officeDocument/2006/relationships/image" Target="../media/image2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1.png"/><Relationship Id="rId13" Type="http://schemas.openxmlformats.org/officeDocument/2006/relationships/image" Target="../media/image269.png"/><Relationship Id="rId3" Type="http://schemas.openxmlformats.org/officeDocument/2006/relationships/image" Target="../media/image93.png"/><Relationship Id="rId12" Type="http://schemas.openxmlformats.org/officeDocument/2006/relationships/image" Target="../media/image2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11" Type="http://schemas.openxmlformats.org/officeDocument/2006/relationships/image" Target="../media/image267.png"/><Relationship Id="rId10" Type="http://schemas.openxmlformats.org/officeDocument/2006/relationships/image" Target="../media/image100.png"/><Relationship Id="rId9" Type="http://schemas.openxmlformats.org/officeDocument/2006/relationships/image" Target="../media/image1851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2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microsoft.com/office/2011/relationships/inkAction" Target="../ink/inkAction56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microsoft.com/office/2011/relationships/inkAction" Target="../ink/inkAction57.xml"/><Relationship Id="rId3" Type="http://schemas.openxmlformats.org/officeDocument/2006/relationships/image" Target="../media/image10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2.png"/><Relationship Id="rId10" Type="http://schemas.openxmlformats.org/officeDocument/2006/relationships/image" Target="../media/image278.png"/><Relationship Id="rId4" Type="http://schemas.openxmlformats.org/officeDocument/2006/relationships/image" Target="../media/image271.png"/><Relationship Id="rId9" Type="http://schemas.openxmlformats.org/officeDocument/2006/relationships/image" Target="../media/image277.png"/><Relationship Id="rId14" Type="http://schemas.openxmlformats.org/officeDocument/2006/relationships/image" Target="../media/image2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8.png"/><Relationship Id="rId3" Type="http://schemas.openxmlformats.org/officeDocument/2006/relationships/image" Target="../media/image102.png"/><Relationship Id="rId7" Type="http://schemas.openxmlformats.org/officeDocument/2006/relationships/image" Target="../media/image283.png"/><Relationship Id="rId12" Type="http://schemas.microsoft.com/office/2011/relationships/inkAction" Target="../ink/inkAction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72.png"/><Relationship Id="rId10" Type="http://schemas.openxmlformats.org/officeDocument/2006/relationships/image" Target="../media/image286.png"/><Relationship Id="rId4" Type="http://schemas.openxmlformats.org/officeDocument/2006/relationships/image" Target="../media/image271.png"/><Relationship Id="rId9" Type="http://schemas.openxmlformats.org/officeDocument/2006/relationships/image" Target="../media/image28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0.png"/><Relationship Id="rId13" Type="http://schemas.openxmlformats.org/officeDocument/2006/relationships/image" Target="../media/image2410.png"/><Relationship Id="rId3" Type="http://schemas.openxmlformats.org/officeDocument/2006/relationships/image" Target="../media/image289.png"/><Relationship Id="rId7" Type="http://schemas.openxmlformats.org/officeDocument/2006/relationships/image" Target="../media/image2350.png"/><Relationship Id="rId12" Type="http://schemas.openxmlformats.org/officeDocument/2006/relationships/image" Target="../media/image2400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0.png"/><Relationship Id="rId11" Type="http://schemas.openxmlformats.org/officeDocument/2006/relationships/image" Target="../media/image2390.png"/><Relationship Id="rId5" Type="http://schemas.openxmlformats.org/officeDocument/2006/relationships/image" Target="../media/image2330.png"/><Relationship Id="rId15" Type="http://schemas.openxmlformats.org/officeDocument/2006/relationships/image" Target="../media/image292.png"/><Relationship Id="rId10" Type="http://schemas.openxmlformats.org/officeDocument/2006/relationships/image" Target="../media/image2380.png"/><Relationship Id="rId4" Type="http://schemas.openxmlformats.org/officeDocument/2006/relationships/image" Target="../media/image2320.png"/><Relationship Id="rId9" Type="http://schemas.openxmlformats.org/officeDocument/2006/relationships/image" Target="../media/image291.png"/><Relationship Id="rId14" Type="http://schemas.microsoft.com/office/2011/relationships/inkAction" Target="../ink/inkAction5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microsoft.com/office/2011/relationships/inkAction" Target="../ink/inkAction60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1312.png"/><Relationship Id="rId3" Type="http://schemas.openxmlformats.org/officeDocument/2006/relationships/image" Target="../media/image1.png"/><Relationship Id="rId21" Type="http://schemas.openxmlformats.org/officeDocument/2006/relationships/image" Target="../media/image35.png"/><Relationship Id="rId7" Type="http://schemas.openxmlformats.org/officeDocument/2006/relationships/image" Target="../media/image1610.png"/><Relationship Id="rId12" Type="http://schemas.openxmlformats.org/officeDocument/2006/relationships/image" Target="../media/image21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11.png"/><Relationship Id="rId20" Type="http://schemas.microsoft.com/office/2011/relationships/inkAction" Target="../ink/inkAction6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0.png"/><Relationship Id="rId15" Type="http://schemas.openxmlformats.org/officeDocument/2006/relationships/image" Target="../media/image1110.png"/><Relationship Id="rId10" Type="http://schemas.openxmlformats.org/officeDocument/2006/relationships/image" Target="../media/image19.png"/><Relationship Id="rId19" Type="http://schemas.openxmlformats.org/officeDocument/2006/relationships/image" Target="../media/image32.png"/><Relationship Id="rId4" Type="http://schemas.openxmlformats.org/officeDocument/2006/relationships/image" Target="../media/image260.png"/><Relationship Id="rId9" Type="http://schemas.openxmlformats.org/officeDocument/2006/relationships/image" Target="../media/image18.png"/><Relationship Id="rId1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7" Type="http://schemas.openxmlformats.org/officeDocument/2006/relationships/image" Target="../media/image19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1541.png"/><Relationship Id="rId5" Type="http://schemas.openxmlformats.org/officeDocument/2006/relationships/image" Target="../media/image1531.png"/><Relationship Id="rId4" Type="http://schemas.openxmlformats.org/officeDocument/2006/relationships/image" Target="../media/image19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1932.png"/><Relationship Id="rId4" Type="http://schemas.openxmlformats.org/officeDocument/2006/relationships/image" Target="../media/image1952.png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1981.png"/><Relationship Id="rId5" Type="http://schemas.openxmlformats.org/officeDocument/2006/relationships/image" Target="../media/image1971.png"/><Relationship Id="rId4" Type="http://schemas.openxmlformats.org/officeDocument/2006/relationships/image" Target="../media/image196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2030.png"/><Relationship Id="rId5" Type="http://schemas.openxmlformats.org/officeDocument/2006/relationships/image" Target="../media/image2021.png"/><Relationship Id="rId4" Type="http://schemas.openxmlformats.org/officeDocument/2006/relationships/image" Target="../media/image20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DF6DF-9943-47AC-9D42-4CAD718F0966}"/>
              </a:ext>
            </a:extLst>
          </p:cNvPr>
          <p:cNvSpPr/>
          <p:nvPr/>
        </p:nvSpPr>
        <p:spPr>
          <a:xfrm>
            <a:off x="0" y="-1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6E356-D9FC-4E29-BB18-5391952145F9}"/>
              </a:ext>
            </a:extLst>
          </p:cNvPr>
          <p:cNvSpPr txBox="1"/>
          <p:nvPr/>
        </p:nvSpPr>
        <p:spPr>
          <a:xfrm>
            <a:off x="0" y="0"/>
            <a:ext cx="1219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0" dirty="0">
                <a:solidFill>
                  <a:srgbClr val="00B0F0"/>
                </a:solidFill>
              </a:rPr>
              <a:t>Interpreting</a:t>
            </a:r>
          </a:p>
          <a:p>
            <a:pPr algn="ctr"/>
            <a:r>
              <a:rPr lang="en-GB" sz="9000" dirty="0">
                <a:solidFill>
                  <a:srgbClr val="FF3399"/>
                </a:solidFill>
              </a:rPr>
              <a:t>The Schwarzschild Metric</a:t>
            </a:r>
            <a:endParaRPr lang="en-CA" sz="9000" dirty="0">
              <a:solidFill>
                <a:srgbClr val="FF339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3698A-1938-4229-A855-864BEBCA484A}"/>
              </a:ext>
            </a:extLst>
          </p:cNvPr>
          <p:cNvSpPr txBox="1"/>
          <p:nvPr/>
        </p:nvSpPr>
        <p:spPr>
          <a:xfrm>
            <a:off x="73632" y="2949718"/>
            <a:ext cx="66811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800" dirty="0">
                <a:solidFill>
                  <a:schemeClr val="bg1">
                    <a:lumMod val="85000"/>
                  </a:schemeClr>
                </a:solidFill>
              </a:rPr>
              <a:t> Event Horizon</a:t>
            </a:r>
            <a:endParaRPr lang="en-CA" sz="5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800" dirty="0">
                <a:solidFill>
                  <a:schemeClr val="bg1">
                    <a:lumMod val="85000"/>
                  </a:schemeClr>
                </a:solidFill>
              </a:rPr>
              <a:t> Gravitational </a:t>
            </a:r>
            <a:br>
              <a:rPr lang="en-GB" sz="5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sz="5800" dirty="0">
                <a:solidFill>
                  <a:schemeClr val="bg1">
                    <a:lumMod val="85000"/>
                  </a:schemeClr>
                </a:solidFill>
              </a:rPr>
              <a:t>   Time Dilation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800" dirty="0">
                <a:solidFill>
                  <a:schemeClr val="bg1">
                    <a:lumMod val="85000"/>
                  </a:schemeClr>
                </a:solidFill>
              </a:rPr>
              <a:t> Bigger on the inside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94B602-5676-4EB2-B716-F44A57895CFC}"/>
                  </a:ext>
                </a:extLst>
              </p:cNvPr>
              <p:cNvSpPr txBox="1"/>
              <p:nvPr/>
            </p:nvSpPr>
            <p:spPr>
              <a:xfrm>
                <a:off x="6720532" y="3087287"/>
                <a:ext cx="5435936" cy="3453894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5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5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5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5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5000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5000" b="1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GB" sz="5000" b="1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50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GB" sz="5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5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5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5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5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GB" sz="5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GB" sz="5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GB" sz="5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5000" b="1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5000" b="1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  <m:sub>
                                            <m:r>
                                              <a:rPr lang="en-GB" sz="5000" b="1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5000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den>
                                    </m:f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CA" sz="5000" b="1" dirty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en-CA" sz="5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94B602-5676-4EB2-B716-F44A57895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32" y="3087287"/>
                <a:ext cx="5435936" cy="34538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69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8150" b="32837"/>
          <a:stretch/>
        </p:blipFill>
        <p:spPr>
          <a:xfrm>
            <a:off x="449694" y="23938"/>
            <a:ext cx="10845218" cy="638713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E71B9C-09B2-4582-90C9-E2F7B2D11BBB}"/>
              </a:ext>
            </a:extLst>
          </p:cNvPr>
          <p:cNvCxnSpPr/>
          <p:nvPr/>
        </p:nvCxnSpPr>
        <p:spPr>
          <a:xfrm flipV="1">
            <a:off x="297458" y="790255"/>
            <a:ext cx="0" cy="1741807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/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/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BF8CA0D-9450-49C8-B340-31AFDB230F79}"/>
              </a:ext>
            </a:extLst>
          </p:cNvPr>
          <p:cNvSpPr/>
          <p:nvPr/>
        </p:nvSpPr>
        <p:spPr>
          <a:xfrm>
            <a:off x="381183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0A292D-5EAB-47FC-A62C-E6D0CAB7E806}"/>
              </a:ext>
            </a:extLst>
          </p:cNvPr>
          <p:cNvSpPr/>
          <p:nvPr/>
        </p:nvSpPr>
        <p:spPr>
          <a:xfrm>
            <a:off x="370841" y="5633566"/>
            <a:ext cx="765140" cy="765140"/>
          </a:xfrm>
          <a:prstGeom prst="ellipse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/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blipFill>
                <a:blip r:embed="rId6"/>
                <a:stretch>
                  <a:fillRect l="-12270" t="-16667" b="-3730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/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B7F4F33-815B-46E5-8FC0-0A04FF8E4F9D}"/>
              </a:ext>
            </a:extLst>
          </p:cNvPr>
          <p:cNvGrpSpPr/>
          <p:nvPr/>
        </p:nvGrpSpPr>
        <p:grpSpPr>
          <a:xfrm>
            <a:off x="4932423" y="4259252"/>
            <a:ext cx="1622621" cy="1796167"/>
            <a:chOff x="2912317" y="2011064"/>
            <a:chExt cx="1622621" cy="1796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/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C0159-8FB5-45F7-BDDF-9DD722D1FF6B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8037A0F-2FE4-45DC-8BE1-615CE25B8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3597B70-3E09-4224-B03B-F243B608EF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DA886B-A690-4D39-817E-E11EEE7B2E6D}"/>
              </a:ext>
            </a:extLst>
          </p:cNvPr>
          <p:cNvGrpSpPr/>
          <p:nvPr/>
        </p:nvGrpSpPr>
        <p:grpSpPr>
          <a:xfrm>
            <a:off x="7715192" y="4287508"/>
            <a:ext cx="1622621" cy="1748634"/>
            <a:chOff x="2912317" y="2058597"/>
            <a:chExt cx="1622621" cy="1748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/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D20C15-BD3E-45B6-95DD-3E3A22600580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E221CC3-7A90-435B-92FF-953D13660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76A100C-071C-48A1-96B6-C0305080FA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57D648-329E-4C7A-A7F4-E45EAEB55713}"/>
              </a:ext>
            </a:extLst>
          </p:cNvPr>
          <p:cNvGrpSpPr/>
          <p:nvPr/>
        </p:nvGrpSpPr>
        <p:grpSpPr>
          <a:xfrm>
            <a:off x="10520781" y="4293099"/>
            <a:ext cx="1622621" cy="1743043"/>
            <a:chOff x="2912317" y="2064188"/>
            <a:chExt cx="1622621" cy="1743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/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16BC90-68B7-4E17-8DF4-AE970FBD88B5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36202AF-1CF3-4124-A728-5A19BA377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1E7F0D2-ECEF-47AB-A8FC-A4B484681B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75F118-2771-4F53-9F81-2F5917F9334F}"/>
              </a:ext>
            </a:extLst>
          </p:cNvPr>
          <p:cNvGrpSpPr/>
          <p:nvPr/>
        </p:nvGrpSpPr>
        <p:grpSpPr>
          <a:xfrm>
            <a:off x="2181423" y="4224193"/>
            <a:ext cx="1622621" cy="1812176"/>
            <a:chOff x="2912317" y="1995055"/>
            <a:chExt cx="1622621" cy="181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DA30D5B-28BD-4BC5-BCBC-5BC6200C3848}"/>
              </a:ext>
            </a:extLst>
          </p:cNvPr>
          <p:cNvSpPr txBox="1"/>
          <p:nvPr/>
        </p:nvSpPr>
        <p:spPr>
          <a:xfrm>
            <a:off x="2812149" y="233530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3F4F5A-5C36-47B6-8E12-CD4DD9EE73CA}"/>
              </a:ext>
            </a:extLst>
          </p:cNvPr>
          <p:cNvSpPr txBox="1"/>
          <p:nvPr/>
        </p:nvSpPr>
        <p:spPr>
          <a:xfrm>
            <a:off x="733556" y="2321255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95B951C-4AC3-4FB5-A64E-EBB7BD7A00DA}"/>
              </a:ext>
            </a:extLst>
          </p:cNvPr>
          <p:cNvCxnSpPr>
            <a:cxnSpLocks/>
          </p:cNvCxnSpPr>
          <p:nvPr/>
        </p:nvCxnSpPr>
        <p:spPr>
          <a:xfrm flipV="1">
            <a:off x="6289838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/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blipFill>
                <a:blip r:embed="rId18"/>
                <a:stretch>
                  <a:fillRect l="-123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FB8EE5-0FDD-42D0-AEB0-0776E7FC0C37}"/>
                  </a:ext>
                </a:extLst>
              </p:cNvPr>
              <p:cNvSpPr txBox="1"/>
              <p:nvPr/>
            </p:nvSpPr>
            <p:spPr>
              <a:xfrm>
                <a:off x="2483123" y="331900"/>
                <a:ext cx="8554651" cy="3785652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Since length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4800" dirty="0"/>
                  <a:t> of is different for each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800" dirty="0"/>
                  <a:t>-position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800" dirty="0"/>
                  <a:t>Observers at different constant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800" dirty="0"/>
                  <a:t>-values will </a:t>
                </a:r>
                <a:r>
                  <a:rPr lang="en-GB" sz="4800" u="sng" dirty="0">
                    <a:solidFill>
                      <a:srgbClr val="FF0000"/>
                    </a:solidFill>
                  </a:rPr>
                  <a:t>experience time differently</a:t>
                </a:r>
                <a:endParaRPr lang="en-CA" sz="4800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FB8EE5-0FDD-42D0-AEB0-0776E7FC0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123" y="331900"/>
                <a:ext cx="8554651" cy="3785652"/>
              </a:xfrm>
              <a:prstGeom prst="rect">
                <a:avLst/>
              </a:prstGeom>
              <a:blipFill>
                <a:blip r:embed="rId19"/>
                <a:stretch>
                  <a:fillRect l="-2920" t="-3543" r="-4274" b="-7729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900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13">
        <p:fade/>
      </p:transition>
    </mc:Choice>
    <mc:Fallback xmlns="">
      <p:transition spd="med" advTm="12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DA7BCC-07B8-4BB4-A920-7FCAABFE0434}"/>
                  </a:ext>
                </a:extLst>
              </p:cNvPr>
              <p:cNvSpPr/>
              <p:nvPr/>
            </p:nvSpPr>
            <p:spPr>
              <a:xfrm>
                <a:off x="959608" y="1754577"/>
                <a:ext cx="5208844" cy="2656240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x-IV_mathan" sz="5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5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5400" dirty="0">
                    <a:solidFill>
                      <a:srgbClr val="0070C0"/>
                    </a:solidFill>
                  </a:rPr>
                  <a:t>     </a:t>
                </a:r>
              </a:p>
              <a:p>
                <a:r>
                  <a:rPr lang="en-US" sz="5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x-IV_mathan" sz="54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func>
                      <m:func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x-IV_mathan" sz="5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DA7BCC-07B8-4BB4-A920-7FCAABFE0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08" y="1754577"/>
                <a:ext cx="5208844" cy="2656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E138F16-E796-4557-AECE-0429C7549C7B}"/>
              </a:ext>
            </a:extLst>
          </p:cNvPr>
          <p:cNvSpPr txBox="1"/>
          <p:nvPr/>
        </p:nvSpPr>
        <p:spPr>
          <a:xfrm>
            <a:off x="54060" y="86265"/>
            <a:ext cx="638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err="1"/>
              <a:t>Rindler</a:t>
            </a:r>
            <a:r>
              <a:rPr lang="en-US" sz="6000" u="sng" dirty="0"/>
              <a:t> Coordinates </a:t>
            </a:r>
            <a:br>
              <a:rPr lang="en-US" sz="6000" u="sng" dirty="0"/>
            </a:br>
            <a:r>
              <a:rPr lang="en-US" sz="4400" dirty="0"/>
              <a:t>(Relativity 105b)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101CE5-09DC-4FC6-A464-51373EF36E46}"/>
                  </a:ext>
                </a:extLst>
              </p:cNvPr>
              <p:cNvSpPr/>
              <p:nvPr/>
            </p:nvSpPr>
            <p:spPr>
              <a:xfrm>
                <a:off x="371657" y="4469491"/>
                <a:ext cx="6702279" cy="198291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4800" dirty="0"/>
                  <a:t>Observer 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4800" dirty="0"/>
                  <a:t> has proper acceleration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101CE5-09DC-4FC6-A464-51373EF36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7" y="4469491"/>
                <a:ext cx="6702279" cy="1982915"/>
              </a:xfrm>
              <a:prstGeom prst="rect">
                <a:avLst/>
              </a:prstGeom>
              <a:blipFill>
                <a:blip r:embed="rId4"/>
                <a:stretch>
                  <a:fillRect l="-4186" b="-15692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AFA865B-6D9E-42C4-B604-3EE42F2F2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" t="5535" r="55099" b="6728"/>
          <a:stretch/>
        </p:blipFill>
        <p:spPr>
          <a:xfrm>
            <a:off x="7265596" y="452511"/>
            <a:ext cx="5291075" cy="6153150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8C9EEF0-1238-4BDC-A2BF-5BAA5484E5BE}"/>
              </a:ext>
            </a:extLst>
          </p:cNvPr>
          <p:cNvSpPr/>
          <p:nvPr/>
        </p:nvSpPr>
        <p:spPr>
          <a:xfrm rot="16200000">
            <a:off x="5641372" y="1634759"/>
            <a:ext cx="7529136" cy="3857620"/>
          </a:xfrm>
          <a:prstGeom prst="triangle">
            <a:avLst/>
          </a:prstGeom>
          <a:solidFill>
            <a:srgbClr val="FF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5480BF-E3F9-4C7F-8A1E-CEA26D22C7DB}"/>
              </a:ext>
            </a:extLst>
          </p:cNvPr>
          <p:cNvGrpSpPr/>
          <p:nvPr/>
        </p:nvGrpSpPr>
        <p:grpSpPr>
          <a:xfrm>
            <a:off x="7526130" y="-946240"/>
            <a:ext cx="5465971" cy="9144000"/>
            <a:chOff x="6480223" y="-1091381"/>
            <a:chExt cx="5465971" cy="9144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611902-860D-4326-A2DB-BA9DBE03059D}"/>
                </a:ext>
              </a:extLst>
            </p:cNvPr>
            <p:cNvGrpSpPr/>
            <p:nvPr/>
          </p:nvGrpSpPr>
          <p:grpSpPr>
            <a:xfrm>
              <a:off x="7048451" y="-44450"/>
              <a:ext cx="3127020" cy="6965950"/>
              <a:chOff x="7048451" y="-44450"/>
              <a:chExt cx="3127020" cy="696595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1BDABBA-FB95-4A8A-B2FA-512FE3D2D2FC}"/>
                  </a:ext>
                </a:extLst>
              </p:cNvPr>
              <p:cNvGrpSpPr/>
              <p:nvPr/>
            </p:nvGrpSpPr>
            <p:grpSpPr>
              <a:xfrm>
                <a:off x="7048451" y="1918357"/>
                <a:ext cx="1111568" cy="3016991"/>
                <a:chOff x="4723570" y="360362"/>
                <a:chExt cx="2121730" cy="6141905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83DA59B-A538-4020-B881-16FD118FA559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F638265-E22A-4E42-B88A-80EAEE0A2E7A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0CDC50D-B1CC-4AA3-ABC0-D997A6575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0603" y="-44450"/>
                <a:ext cx="2121914" cy="2092005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A38C4B4-B32E-4E53-9AC7-05D60B2CF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513" y="4891564"/>
                <a:ext cx="2058958" cy="2029936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5AFDA8-6A94-4FD4-997E-BC30E21367A2}"/>
                </a:ext>
              </a:extLst>
            </p:cNvPr>
            <p:cNvGrpSpPr/>
            <p:nvPr/>
          </p:nvGrpSpPr>
          <p:grpSpPr>
            <a:xfrm>
              <a:off x="7556195" y="57150"/>
              <a:ext cx="2803909" cy="6902450"/>
              <a:chOff x="7575245" y="57150"/>
              <a:chExt cx="2803909" cy="690245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BEBCFC2-C250-4E25-B83A-9647C1BC1E59}"/>
                  </a:ext>
                </a:extLst>
              </p:cNvPr>
              <p:cNvGrpSpPr/>
              <p:nvPr/>
            </p:nvGrpSpPr>
            <p:grpSpPr>
              <a:xfrm>
                <a:off x="7575245" y="529619"/>
                <a:ext cx="2121730" cy="5758744"/>
                <a:chOff x="4723570" y="360362"/>
                <a:chExt cx="2121730" cy="6141905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AC472AA-CF28-4569-877B-3E63F14E31C8}"/>
                    </a:ext>
                  </a:extLst>
                </p:cNvPr>
                <p:cNvSpPr/>
                <p:nvPr/>
              </p:nvSpPr>
              <p:spPr>
                <a:xfrm>
                  <a:off x="4724400" y="360362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868319F-6C08-4392-BF03-71BCD7CC4F32}"/>
                    </a:ext>
                  </a:extLst>
                </p:cNvPr>
                <p:cNvSpPr/>
                <p:nvPr/>
              </p:nvSpPr>
              <p:spPr>
                <a:xfrm flipV="1">
                  <a:off x="4723570" y="3428867"/>
                  <a:ext cx="2120900" cy="3073400"/>
                </a:xfrm>
                <a:custGeom>
                  <a:avLst/>
                  <a:gdLst>
                    <a:gd name="connsiteX0" fmla="*/ 0 w 2120900"/>
                    <a:gd name="connsiteY0" fmla="*/ 3073400 h 3073400"/>
                    <a:gd name="connsiteX1" fmla="*/ 31750 w 2120900"/>
                    <a:gd name="connsiteY1" fmla="*/ 2781300 h 3073400"/>
                    <a:gd name="connsiteX2" fmla="*/ 139700 w 2120900"/>
                    <a:gd name="connsiteY2" fmla="*/ 2470150 h 3073400"/>
                    <a:gd name="connsiteX3" fmla="*/ 361950 w 2120900"/>
                    <a:gd name="connsiteY3" fmla="*/ 2070100 h 3073400"/>
                    <a:gd name="connsiteX4" fmla="*/ 673100 w 2120900"/>
                    <a:gd name="connsiteY4" fmla="*/ 1625600 h 3073400"/>
                    <a:gd name="connsiteX5" fmla="*/ 1104900 w 2120900"/>
                    <a:gd name="connsiteY5" fmla="*/ 1098550 h 3073400"/>
                    <a:gd name="connsiteX6" fmla="*/ 2120900 w 2120900"/>
                    <a:gd name="connsiteY6" fmla="*/ 0 h 307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0900" h="3073400">
                      <a:moveTo>
                        <a:pt x="0" y="3073400"/>
                      </a:moveTo>
                      <a:cubicBezTo>
                        <a:pt x="4233" y="2977621"/>
                        <a:pt x="8467" y="2881842"/>
                        <a:pt x="31750" y="2781300"/>
                      </a:cubicBezTo>
                      <a:cubicBezTo>
                        <a:pt x="55033" y="2680758"/>
                        <a:pt x="84667" y="2588683"/>
                        <a:pt x="139700" y="2470150"/>
                      </a:cubicBezTo>
                      <a:cubicBezTo>
                        <a:pt x="194733" y="2351617"/>
                        <a:pt x="273050" y="2210858"/>
                        <a:pt x="361950" y="2070100"/>
                      </a:cubicBezTo>
                      <a:cubicBezTo>
                        <a:pt x="450850" y="1929342"/>
                        <a:pt x="549275" y="1787525"/>
                        <a:pt x="673100" y="1625600"/>
                      </a:cubicBezTo>
                      <a:cubicBezTo>
                        <a:pt x="796925" y="1463675"/>
                        <a:pt x="863600" y="1369483"/>
                        <a:pt x="1104900" y="1098550"/>
                      </a:cubicBezTo>
                      <a:cubicBezTo>
                        <a:pt x="1346200" y="827617"/>
                        <a:pt x="1733550" y="413808"/>
                        <a:pt x="2120900" y="0"/>
                      </a:cubicBezTo>
                    </a:path>
                  </a:pathLst>
                </a:custGeom>
                <a:noFill/>
                <a:ln w="38100">
                  <a:solidFill>
                    <a:srgbClr val="FF535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7ABF3FC-AB90-494B-8FAD-7029E0C83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7628" y="57150"/>
                <a:ext cx="547142" cy="539430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0E9318F-80B0-4A15-9A6B-3E68C677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8422" y="6219449"/>
                <a:ext cx="750732" cy="740151"/>
              </a:xfrm>
              <a:prstGeom prst="line">
                <a:avLst/>
              </a:prstGeom>
              <a:ln w="38100">
                <a:solidFill>
                  <a:srgbClr val="FF53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B4C0A28-BFAE-415A-A566-605543D30B85}"/>
                </a:ext>
              </a:extLst>
            </p:cNvPr>
            <p:cNvGrpSpPr/>
            <p:nvPr/>
          </p:nvGrpSpPr>
          <p:grpSpPr>
            <a:xfrm>
              <a:off x="8114305" y="66707"/>
              <a:ext cx="2121730" cy="6709420"/>
              <a:chOff x="4723570" y="360362"/>
              <a:chExt cx="2121730" cy="6141905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D0613B-75D2-45AD-9B8E-B5613BFFC59E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70A8E51-6EE1-4F61-9F27-E76F98CFFB15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6E6304-9788-4048-9794-5FB0FA804FCE}"/>
                </a:ext>
              </a:extLst>
            </p:cNvPr>
            <p:cNvGrpSpPr/>
            <p:nvPr/>
          </p:nvGrpSpPr>
          <p:grpSpPr>
            <a:xfrm>
              <a:off x="8628793" y="-406558"/>
              <a:ext cx="2121730" cy="7655946"/>
              <a:chOff x="4723570" y="360362"/>
              <a:chExt cx="2121730" cy="614190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C937602-A3CE-40A8-A706-37BA406513D9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64A93E5-D78E-46BE-AE75-14C977D230A4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CDEF17-80C2-45B9-A247-B865FB01F760}"/>
                </a:ext>
              </a:extLst>
            </p:cNvPr>
            <p:cNvGrpSpPr/>
            <p:nvPr/>
          </p:nvGrpSpPr>
          <p:grpSpPr>
            <a:xfrm>
              <a:off x="9178758" y="-952500"/>
              <a:ext cx="2121730" cy="8735406"/>
              <a:chOff x="4723570" y="360362"/>
              <a:chExt cx="2121730" cy="6141905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C75EB6F-DDA1-46C3-A679-EB386AB9E3FD}"/>
                  </a:ext>
                </a:extLst>
              </p:cNvPr>
              <p:cNvSpPr/>
              <p:nvPr/>
            </p:nvSpPr>
            <p:spPr>
              <a:xfrm>
                <a:off x="4724400" y="360362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94A9179-34A3-456D-B38C-0EDD86833F06}"/>
                  </a:ext>
                </a:extLst>
              </p:cNvPr>
              <p:cNvSpPr/>
              <p:nvPr/>
            </p:nvSpPr>
            <p:spPr>
              <a:xfrm flipV="1">
                <a:off x="4723570" y="3428867"/>
                <a:ext cx="2120900" cy="3073400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noFill/>
              <a:ln w="38100">
                <a:solidFill>
                  <a:srgbClr val="FF53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08D2646-8E9F-40E0-826E-462324144CF4}"/>
                </a:ext>
              </a:extLst>
            </p:cNvPr>
            <p:cNvGrpSpPr/>
            <p:nvPr/>
          </p:nvGrpSpPr>
          <p:grpSpPr>
            <a:xfrm>
              <a:off x="6490343" y="391886"/>
              <a:ext cx="4006207" cy="6008914"/>
              <a:chOff x="6490343" y="391886"/>
              <a:chExt cx="4006207" cy="60089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9932541-0E28-47A5-97A6-41E5B396BA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0343" y="3403418"/>
                <a:ext cx="3644257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DE82D6D-557C-470C-BE4E-23035635E3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2397055"/>
                <a:ext cx="3986612" cy="100976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E1B9923-8548-4C9F-8D2D-D11780CF91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1695450"/>
                <a:ext cx="3639656" cy="171851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9569BED-7CF1-4FD7-98EC-85B18414D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7558" y="850900"/>
                <a:ext cx="3959007" cy="256306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9C328A6-2717-4EE5-82C1-7110E3C9B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9938" y="391886"/>
                <a:ext cx="3905244" cy="301493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CC73E2F-379C-47AE-8DD3-A949FA083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688274" cy="9342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4514957-1592-4E4A-BDB8-D07FFA4A7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809256" cy="179859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7E8AE10-F3BE-4898-B609-B4257D738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858" y="3383005"/>
                <a:ext cx="3749213" cy="2427245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D863B5-D24B-44E7-AC70-0F75C202A8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7238" y="3390150"/>
                <a:ext cx="3899694" cy="301065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46EE2A-0534-43B3-B31D-6D51E5EF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4986" y="-597559"/>
              <a:ext cx="4011564" cy="401156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16FC84-F832-42C8-A7E5-21C15233BEC4}"/>
                </a:ext>
              </a:extLst>
            </p:cNvPr>
            <p:cNvCxnSpPr>
              <a:cxnSpLocks/>
            </p:cNvCxnSpPr>
            <p:nvPr/>
          </p:nvCxnSpPr>
          <p:spPr>
            <a:xfrm>
              <a:off x="6480223" y="3393416"/>
              <a:ext cx="4011564" cy="4011568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532951-E384-498A-B19B-CAA5A1BAEDE2}"/>
                </a:ext>
              </a:extLst>
            </p:cNvPr>
            <p:cNvSpPr/>
            <p:nvPr/>
          </p:nvSpPr>
          <p:spPr>
            <a:xfrm>
              <a:off x="9953434" y="-1091381"/>
              <a:ext cx="199276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9BFBE13-8C1C-4CB1-AABE-F247B0194374}"/>
              </a:ext>
            </a:extLst>
          </p:cNvPr>
          <p:cNvGrpSpPr/>
          <p:nvPr/>
        </p:nvGrpSpPr>
        <p:grpSpPr>
          <a:xfrm>
            <a:off x="7374728" y="319710"/>
            <a:ext cx="4398173" cy="6347790"/>
            <a:chOff x="1608732" y="-2283693"/>
            <a:chExt cx="4398173" cy="634779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EAB7AC3-E2A3-4FF0-935E-E76E1BA0F3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033" y="-2082019"/>
              <a:ext cx="0" cy="6146116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90EFD88-15EB-4D17-B491-711EBC0845D7}"/>
                    </a:ext>
                  </a:extLst>
                </p:cNvPr>
                <p:cNvSpPr txBox="1"/>
                <p:nvPr/>
              </p:nvSpPr>
              <p:spPr>
                <a:xfrm>
                  <a:off x="5418795" y="194597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90EFD88-15EB-4D17-B491-711EBC084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8795" y="194597"/>
                  <a:ext cx="588110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FF4CA6C-7D68-4A9B-AA20-112DCA4788A3}"/>
                    </a:ext>
                  </a:extLst>
                </p:cNvPr>
                <p:cNvSpPr txBox="1"/>
                <p:nvPr/>
              </p:nvSpPr>
              <p:spPr>
                <a:xfrm>
                  <a:off x="1847814" y="-2283693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FF4CA6C-7D68-4A9B-AA20-112DCA478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814" y="-2283693"/>
                  <a:ext cx="750205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92CDAC-3A00-416C-88C7-F8FCA570418F}"/>
                </a:ext>
              </a:extLst>
            </p:cNvPr>
            <p:cNvCxnSpPr>
              <a:cxnSpLocks/>
            </p:cNvCxnSpPr>
            <p:nvPr/>
          </p:nvCxnSpPr>
          <p:spPr>
            <a:xfrm>
              <a:off x="1608732" y="931483"/>
              <a:ext cx="4194972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DE92F-EB91-49FA-8596-8BB53B9F08A6}"/>
              </a:ext>
            </a:extLst>
          </p:cNvPr>
          <p:cNvGrpSpPr/>
          <p:nvPr/>
        </p:nvGrpSpPr>
        <p:grpSpPr>
          <a:xfrm>
            <a:off x="10809237" y="1883600"/>
            <a:ext cx="1268463" cy="707886"/>
            <a:chOff x="10809237" y="1883600"/>
            <a:chExt cx="1268463" cy="707886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09CE976-D704-4D1D-80B7-BE02CBC73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9237" y="2279837"/>
              <a:ext cx="830313" cy="21571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01D5BFB-1232-451C-9571-D8DAA26C109F}"/>
                    </a:ext>
                  </a:extLst>
                </p:cNvPr>
                <p:cNvSpPr txBox="1"/>
                <p:nvPr/>
              </p:nvSpPr>
              <p:spPr>
                <a:xfrm>
                  <a:off x="11489590" y="1883600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01D5BFB-1232-451C-9571-D8DAA26C1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89590" y="1883600"/>
                  <a:ext cx="588110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CDA3FC5-5788-4801-867E-BAE90C8397C7}"/>
              </a:ext>
            </a:extLst>
          </p:cNvPr>
          <p:cNvGrpSpPr/>
          <p:nvPr/>
        </p:nvGrpSpPr>
        <p:grpSpPr>
          <a:xfrm>
            <a:off x="11201400" y="580554"/>
            <a:ext cx="997532" cy="924396"/>
            <a:chOff x="11201400" y="580554"/>
            <a:chExt cx="997532" cy="924396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E250616-3B23-42CB-A187-05CFE54C34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1400" y="580554"/>
              <a:ext cx="438150" cy="924396"/>
            </a:xfrm>
            <a:prstGeom prst="straightConnector1">
              <a:avLst/>
            </a:prstGeom>
            <a:ln w="762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C0140B-E4D8-41E9-9245-2B956BAAEC3E}"/>
                    </a:ext>
                  </a:extLst>
                </p:cNvPr>
                <p:cNvSpPr txBox="1"/>
                <p:nvPr/>
              </p:nvSpPr>
              <p:spPr>
                <a:xfrm>
                  <a:off x="11432440" y="721550"/>
                  <a:ext cx="7664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4C0140B-E4D8-41E9-9245-2B956BAAE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2440" y="721550"/>
                  <a:ext cx="766492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04B64C-6FC7-4EED-AAB5-37494BA9D7E3}"/>
              </a:ext>
            </a:extLst>
          </p:cNvPr>
          <p:cNvGrpSpPr/>
          <p:nvPr/>
        </p:nvGrpSpPr>
        <p:grpSpPr>
          <a:xfrm>
            <a:off x="7455376" y="2289350"/>
            <a:ext cx="1267710" cy="1281441"/>
            <a:chOff x="7455376" y="2289350"/>
            <a:chExt cx="1267710" cy="1281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86B3631-2A80-472B-BD17-C285A78AB75C}"/>
                    </a:ext>
                  </a:extLst>
                </p:cNvPr>
                <p:cNvSpPr txBox="1"/>
                <p:nvPr/>
              </p:nvSpPr>
              <p:spPr>
                <a:xfrm>
                  <a:off x="7455376" y="2289350"/>
                  <a:ext cx="973017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CA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86B3631-2A80-472B-BD17-C285A78AB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376" y="2289350"/>
                  <a:ext cx="973017" cy="9233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49AC913-4A0B-486B-9338-6963E46CCC6B}"/>
                </a:ext>
              </a:extLst>
            </p:cNvPr>
            <p:cNvCxnSpPr>
              <a:cxnSpLocks/>
            </p:cNvCxnSpPr>
            <p:nvPr/>
          </p:nvCxnSpPr>
          <p:spPr>
            <a:xfrm>
              <a:off x="7563465" y="3570791"/>
              <a:ext cx="1159621" cy="0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57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7"/>
    </mc:Choice>
    <mc:Fallback xmlns="">
      <p:transition spd="slow" advTm="10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B638C8-8781-45BE-98A5-DA094F6EDFCF}"/>
              </a:ext>
            </a:extLst>
          </p:cNvPr>
          <p:cNvGrpSpPr/>
          <p:nvPr/>
        </p:nvGrpSpPr>
        <p:grpSpPr>
          <a:xfrm>
            <a:off x="-417194" y="-3174152"/>
            <a:ext cx="14529764" cy="8258331"/>
            <a:chOff x="-417194" y="-4523629"/>
            <a:chExt cx="14529764" cy="825833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D0FF8B-AD37-4D8F-81E4-F7F3556FB1B5}"/>
                </a:ext>
              </a:extLst>
            </p:cNvPr>
            <p:cNvGrpSpPr/>
            <p:nvPr/>
          </p:nvGrpSpPr>
          <p:grpSpPr>
            <a:xfrm>
              <a:off x="206477" y="2466763"/>
              <a:ext cx="1685622" cy="923330"/>
              <a:chOff x="886128" y="5267113"/>
              <a:chExt cx="1685622" cy="923330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5D852BD-6D54-4A01-B351-D6A4B82194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28" y="6159848"/>
                <a:ext cx="1685622" cy="0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D3BA851-12EA-48C2-98C6-D847E86BB8DD}"/>
                      </a:ext>
                    </a:extLst>
                  </p:cNvPr>
                  <p:cNvSpPr txBox="1"/>
                  <p:nvPr/>
                </p:nvSpPr>
                <p:spPr>
                  <a:xfrm>
                    <a:off x="1373773" y="5267113"/>
                    <a:ext cx="973017" cy="9233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D3BA851-12EA-48C2-98C6-D847E86BB8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3773" y="5267113"/>
                    <a:ext cx="973017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4" name="Picture 8" descr="Rocket, Star, Moon, Space Travel, Space, Research">
              <a:extLst>
                <a:ext uri="{FF2B5EF4-FFF2-40B4-BE49-F238E27FC236}">
                  <a16:creationId xmlns:a16="http://schemas.microsoft.com/office/drawing/2014/main" id="{CE135189-41B8-4C95-A0F1-D6A098032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950409" y="2695857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2E20B5-E876-4B49-AD73-816C33278196}"/>
                </a:ext>
              </a:extLst>
            </p:cNvPr>
            <p:cNvSpPr/>
            <p:nvPr/>
          </p:nvSpPr>
          <p:spPr>
            <a:xfrm rot="10800000" flipH="1">
              <a:off x="2512279" y="-1186467"/>
              <a:ext cx="2457596" cy="468171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47DA195-DAAB-45B3-8C32-1E9E43C56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007" y="-3822290"/>
              <a:ext cx="7191616" cy="7191623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ACFA9-E99F-439E-940D-A6172F7A4C49}"/>
                </a:ext>
              </a:extLst>
            </p:cNvPr>
            <p:cNvSpPr txBox="1"/>
            <p:nvPr/>
          </p:nvSpPr>
          <p:spPr>
            <a:xfrm rot="18900000">
              <a:off x="-417194" y="1461557"/>
              <a:ext cx="2932166" cy="615553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sz="3400" dirty="0" err="1"/>
                <a:t>Rindler</a:t>
              </a:r>
              <a:r>
                <a:rPr lang="en-US" sz="3400" dirty="0"/>
                <a:t> Horizon</a:t>
              </a:r>
              <a:endParaRPr lang="en-CA" sz="3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41926AA-317B-41A4-9C2A-C7FCF9329CA7}"/>
                    </a:ext>
                  </a:extLst>
                </p:cNvPr>
                <p:cNvSpPr txBox="1"/>
                <p:nvPr/>
              </p:nvSpPr>
              <p:spPr>
                <a:xfrm>
                  <a:off x="1462178" y="2327272"/>
                  <a:ext cx="1073989" cy="95635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a14:m>
                  <a:r>
                    <a:rPr lang="en-CA" sz="3600" dirty="0">
                      <a:solidFill>
                        <a:schemeClr val="tx1"/>
                      </a:solidFill>
                    </a:rPr>
                    <a:t> 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41926AA-317B-41A4-9C2A-C7FCF9329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178" y="2327272"/>
                  <a:ext cx="1073989" cy="9563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8" descr="Rocket, Star, Moon, Space Travel, Space, Research">
              <a:extLst>
                <a:ext uri="{FF2B5EF4-FFF2-40B4-BE49-F238E27FC236}">
                  <a16:creationId xmlns:a16="http://schemas.microsoft.com/office/drawing/2014/main" id="{1D312E3C-4E9F-49D6-9FC5-F9D77F6CD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236409" y="2695857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9C0A3EC-0ECF-44C3-A613-5E378D46844F}"/>
                </a:ext>
              </a:extLst>
            </p:cNvPr>
            <p:cNvSpPr/>
            <p:nvPr/>
          </p:nvSpPr>
          <p:spPr>
            <a:xfrm rot="10800000" flipH="1">
              <a:off x="4815075" y="-1845883"/>
              <a:ext cx="2457596" cy="5394288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67836B-4D0C-49D4-B17D-095660D020A3}"/>
                    </a:ext>
                  </a:extLst>
                </p:cNvPr>
                <p:cNvSpPr txBox="1"/>
                <p:nvPr/>
              </p:nvSpPr>
              <p:spPr>
                <a:xfrm>
                  <a:off x="3824378" y="2422522"/>
                  <a:ext cx="1073989" cy="956352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63500"/>
                </a:effectLst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a14:m>
                  <a:r>
                    <a:rPr lang="en-CA" sz="3600" dirty="0">
                      <a:solidFill>
                        <a:schemeClr val="tx1"/>
                      </a:solidFill>
                    </a:rPr>
                    <a:t> </a:t>
                  </a:r>
                  <a:endParaRPr lang="en-CA" sz="36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067836B-4D0C-49D4-B17D-095660D02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378" y="2422522"/>
                  <a:ext cx="1073989" cy="9563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86BD73-3260-48DC-88CA-55B4ECC64C47}"/>
                </a:ext>
              </a:extLst>
            </p:cNvPr>
            <p:cNvGrpSpPr/>
            <p:nvPr/>
          </p:nvGrpSpPr>
          <p:grpSpPr>
            <a:xfrm>
              <a:off x="2977949" y="2466763"/>
              <a:ext cx="1390650" cy="923330"/>
              <a:chOff x="1181100" y="5267113"/>
              <a:chExt cx="1390650" cy="92333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D8119D5-33CA-43B9-98BF-D1F034279B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100" y="6159848"/>
                <a:ext cx="1390650" cy="0"/>
              </a:xfrm>
              <a:prstGeom prst="straightConnector1">
                <a:avLst/>
              </a:prstGeom>
              <a:ln w="1143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1FB45B9-5157-42C3-8149-51DB491286FC}"/>
                      </a:ext>
                    </a:extLst>
                  </p:cNvPr>
                  <p:cNvSpPr txBox="1"/>
                  <p:nvPr/>
                </p:nvSpPr>
                <p:spPr>
                  <a:xfrm>
                    <a:off x="1373773" y="5267113"/>
                    <a:ext cx="973017" cy="92333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CA" sz="5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1FB45B9-5157-42C3-8149-51DB49128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3773" y="5267113"/>
                    <a:ext cx="973017" cy="92333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4" name="Picture 8" descr="Rocket, Star, Moon, Space Travel, Space, Research">
              <a:extLst>
                <a:ext uri="{FF2B5EF4-FFF2-40B4-BE49-F238E27FC236}">
                  <a16:creationId xmlns:a16="http://schemas.microsoft.com/office/drawing/2014/main" id="{6F447563-9D35-4126-8426-CD9FF3E4A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22409" y="2695857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5B83D5-439C-413C-AF12-69009484C5A2}"/>
                </a:ext>
              </a:extLst>
            </p:cNvPr>
            <p:cNvSpPr/>
            <p:nvPr/>
          </p:nvSpPr>
          <p:spPr>
            <a:xfrm rot="10800000" flipH="1">
              <a:off x="7076125" y="-2560302"/>
              <a:ext cx="2457596" cy="606801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29" name="Picture 8" descr="Rocket, Star, Moon, Space Travel, Space, Research">
              <a:extLst>
                <a:ext uri="{FF2B5EF4-FFF2-40B4-BE49-F238E27FC236}">
                  <a16:creationId xmlns:a16="http://schemas.microsoft.com/office/drawing/2014/main" id="{2F09F45E-8DE6-4A52-8AF0-16D83B075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809953" y="2699461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834704-0DF1-4FF6-8B17-3B83B7C43047}"/>
                </a:ext>
              </a:extLst>
            </p:cNvPr>
            <p:cNvSpPr/>
            <p:nvPr/>
          </p:nvSpPr>
          <p:spPr>
            <a:xfrm rot="10800000" flipH="1">
              <a:off x="9388923" y="-3635457"/>
              <a:ext cx="2457596" cy="715292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40" name="Picture 8" descr="Rocket, Star, Moon, Space Travel, Space, Research">
              <a:extLst>
                <a:ext uri="{FF2B5EF4-FFF2-40B4-BE49-F238E27FC236}">
                  <a16:creationId xmlns:a16="http://schemas.microsoft.com/office/drawing/2014/main" id="{CCDCBC16-34DD-420F-A1E0-87930CF77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094409" y="2695857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0AF945-9310-4E00-B20F-1222A1FF12CA}"/>
                </a:ext>
              </a:extLst>
            </p:cNvPr>
            <p:cNvSpPr/>
            <p:nvPr/>
          </p:nvSpPr>
          <p:spPr>
            <a:xfrm rot="10800000" flipH="1">
              <a:off x="11654974" y="-4523629"/>
              <a:ext cx="2457596" cy="8001989"/>
            </a:xfrm>
            <a:custGeom>
              <a:avLst/>
              <a:gdLst>
                <a:gd name="connsiteX0" fmla="*/ 686369 w 686369"/>
                <a:gd name="connsiteY0" fmla="*/ 3181350 h 3181350"/>
                <a:gd name="connsiteX1" fmla="*/ 375219 w 686369"/>
                <a:gd name="connsiteY1" fmla="*/ 2736850 h 3181350"/>
                <a:gd name="connsiteX2" fmla="*/ 89469 w 686369"/>
                <a:gd name="connsiteY2" fmla="*/ 2120900 h 3181350"/>
                <a:gd name="connsiteX3" fmla="*/ 569 w 686369"/>
                <a:gd name="connsiteY3" fmla="*/ 1574800 h 3181350"/>
                <a:gd name="connsiteX4" fmla="*/ 121219 w 686369"/>
                <a:gd name="connsiteY4" fmla="*/ 977900 h 3181350"/>
                <a:gd name="connsiteX5" fmla="*/ 318069 w 686369"/>
                <a:gd name="connsiteY5" fmla="*/ 520700 h 3181350"/>
                <a:gd name="connsiteX6" fmla="*/ 680019 w 686369"/>
                <a:gd name="connsiteY6" fmla="*/ 0 h 3181350"/>
                <a:gd name="connsiteX0" fmla="*/ 686369 w 686369"/>
                <a:gd name="connsiteY0" fmla="*/ 2660650 h 2660650"/>
                <a:gd name="connsiteX1" fmla="*/ 375219 w 686369"/>
                <a:gd name="connsiteY1" fmla="*/ 2216150 h 2660650"/>
                <a:gd name="connsiteX2" fmla="*/ 89469 w 686369"/>
                <a:gd name="connsiteY2" fmla="*/ 1600200 h 2660650"/>
                <a:gd name="connsiteX3" fmla="*/ 569 w 686369"/>
                <a:gd name="connsiteY3" fmla="*/ 1054100 h 2660650"/>
                <a:gd name="connsiteX4" fmla="*/ 121219 w 686369"/>
                <a:gd name="connsiteY4" fmla="*/ 457200 h 2660650"/>
                <a:gd name="connsiteX5" fmla="*/ 318069 w 686369"/>
                <a:gd name="connsiteY5" fmla="*/ 0 h 2660650"/>
                <a:gd name="connsiteX0" fmla="*/ 686369 w 686369"/>
                <a:gd name="connsiteY0" fmla="*/ 2203450 h 2203450"/>
                <a:gd name="connsiteX1" fmla="*/ 375219 w 686369"/>
                <a:gd name="connsiteY1" fmla="*/ 1758950 h 2203450"/>
                <a:gd name="connsiteX2" fmla="*/ 89469 w 686369"/>
                <a:gd name="connsiteY2" fmla="*/ 1143000 h 2203450"/>
                <a:gd name="connsiteX3" fmla="*/ 569 w 686369"/>
                <a:gd name="connsiteY3" fmla="*/ 596900 h 2203450"/>
                <a:gd name="connsiteX4" fmla="*/ 121219 w 686369"/>
                <a:gd name="connsiteY4" fmla="*/ 0 h 2203450"/>
                <a:gd name="connsiteX0" fmla="*/ 686369 w 686369"/>
                <a:gd name="connsiteY0" fmla="*/ 1606550 h 1606550"/>
                <a:gd name="connsiteX1" fmla="*/ 375219 w 686369"/>
                <a:gd name="connsiteY1" fmla="*/ 1162050 h 1606550"/>
                <a:gd name="connsiteX2" fmla="*/ 89469 w 686369"/>
                <a:gd name="connsiteY2" fmla="*/ 546100 h 1606550"/>
                <a:gd name="connsiteX3" fmla="*/ 569 w 686369"/>
                <a:gd name="connsiteY3" fmla="*/ 0 h 160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369" h="1606550">
                  <a:moveTo>
                    <a:pt x="686369" y="1606550"/>
                  </a:moveTo>
                  <a:cubicBezTo>
                    <a:pt x="580535" y="1472671"/>
                    <a:pt x="474702" y="1338792"/>
                    <a:pt x="375219" y="1162050"/>
                  </a:cubicBezTo>
                  <a:cubicBezTo>
                    <a:pt x="275736" y="985308"/>
                    <a:pt x="151911" y="739775"/>
                    <a:pt x="89469" y="546100"/>
                  </a:cubicBezTo>
                  <a:cubicBezTo>
                    <a:pt x="27027" y="352425"/>
                    <a:pt x="-4723" y="190500"/>
                    <a:pt x="569" y="0"/>
                  </a:cubicBezTo>
                </a:path>
              </a:pathLst>
            </a:cu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0EC7F5-7213-4AEF-892E-BC5A1D403DC2}"/>
                </a:ext>
              </a:extLst>
            </p:cNvPr>
            <p:cNvGrpSpPr/>
            <p:nvPr/>
          </p:nvGrpSpPr>
          <p:grpSpPr>
            <a:xfrm>
              <a:off x="5225849" y="2365372"/>
              <a:ext cx="1729918" cy="1005671"/>
              <a:chOff x="3130349" y="5356222"/>
              <a:chExt cx="1729918" cy="1005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7AF0F16-88EF-4BF7-912C-F9EE30F0E8A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A7AF0F16-88EF-4BF7-912C-F9EE30F0E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657E1E5-365C-4774-87F0-0B771B6AA6E1}"/>
                  </a:ext>
                </a:extLst>
              </p:cNvPr>
              <p:cNvGrpSpPr/>
              <p:nvPr/>
            </p:nvGrpSpPr>
            <p:grpSpPr>
              <a:xfrm>
                <a:off x="3130349" y="5438563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3200B619-141C-4682-BCCC-A6C1373BB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C46ADB75-AC98-4577-992B-5F0F8D792F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C46ADB75-AC98-4577-992B-5F0F8D792F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B63B21F-DC02-4D65-B79F-16F3A25B5B6E}"/>
                </a:ext>
              </a:extLst>
            </p:cNvPr>
            <p:cNvGrpSpPr/>
            <p:nvPr/>
          </p:nvGrpSpPr>
          <p:grpSpPr>
            <a:xfrm>
              <a:off x="7549949" y="2384422"/>
              <a:ext cx="1729918" cy="1005671"/>
              <a:chOff x="3130349" y="5356222"/>
              <a:chExt cx="1729918" cy="1005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2D1476-8341-4550-8898-25F7BEC22947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D2D1476-8341-4550-8898-25F7BEC229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FFCBF6B-B5A2-4B86-B377-EB2C9E302F43}"/>
                  </a:ext>
                </a:extLst>
              </p:cNvPr>
              <p:cNvGrpSpPr/>
              <p:nvPr/>
            </p:nvGrpSpPr>
            <p:grpSpPr>
              <a:xfrm>
                <a:off x="3130349" y="5438563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610123DB-7A95-4879-9B11-F534DF36C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D465711-2201-417D-AD42-A6857B9D6E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ED465711-2201-417D-AD42-A6857B9D6E6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431729-8116-496C-893F-BB26A2851D5F}"/>
                </a:ext>
              </a:extLst>
            </p:cNvPr>
            <p:cNvGrpSpPr/>
            <p:nvPr/>
          </p:nvGrpSpPr>
          <p:grpSpPr>
            <a:xfrm>
              <a:off x="9816899" y="2384422"/>
              <a:ext cx="1729918" cy="1005671"/>
              <a:chOff x="3130349" y="5356222"/>
              <a:chExt cx="1729918" cy="10056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78AF4C9-B0C6-42C0-82D7-C1F16FEAC590}"/>
                      </a:ext>
                    </a:extLst>
                  </p:cNvPr>
                  <p:cNvSpPr txBox="1"/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63500"/>
                  </a:effectLst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oMath>
                    </a14:m>
                    <a:r>
                      <a:rPr lang="en-CA" sz="3600" dirty="0">
                        <a:solidFill>
                          <a:schemeClr val="tx1"/>
                        </a:solidFill>
                      </a:rPr>
                      <a:t> </a:t>
                    </a:r>
                    <a:endParaRPr lang="en-CA" sz="36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78AF4C9-B0C6-42C0-82D7-C1F16FEAC5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6278" y="5356222"/>
                    <a:ext cx="1073989" cy="95635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effectLst>
                    <a:softEdge rad="635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A4F209F-D5E3-4E81-B829-62589624871D}"/>
                  </a:ext>
                </a:extLst>
              </p:cNvPr>
              <p:cNvGrpSpPr/>
              <p:nvPr/>
            </p:nvGrpSpPr>
            <p:grpSpPr>
              <a:xfrm>
                <a:off x="3130349" y="5438563"/>
                <a:ext cx="1390650" cy="923330"/>
                <a:chOff x="1181100" y="5267113"/>
                <a:chExt cx="1390650" cy="923330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3C3C6B2E-9EBE-4EC5-B17D-A00A43ED1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6159848"/>
                  <a:ext cx="1390650" cy="0"/>
                </a:xfrm>
                <a:prstGeom prst="straightConnector1">
                  <a:avLst/>
                </a:prstGeom>
                <a:ln w="1143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8D4285F2-2F96-4392-91F0-4D8B97B7CC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5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CA" sz="5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8D4285F2-2F96-4392-91F0-4D8B97B7CC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3273" y="5267113"/>
                      <a:ext cx="973017" cy="92333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39669F-2A64-4B59-9556-EADA07C12E27}"/>
              </a:ext>
            </a:extLst>
          </p:cNvPr>
          <p:cNvGrpSpPr/>
          <p:nvPr/>
        </p:nvGrpSpPr>
        <p:grpSpPr>
          <a:xfrm>
            <a:off x="38100" y="1275701"/>
            <a:ext cx="12153900" cy="3443111"/>
            <a:chOff x="38100" y="1618601"/>
            <a:chExt cx="12153900" cy="3443111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E17A03D-CBCF-498B-A15F-E1BA357DD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" y="1752600"/>
              <a:ext cx="12153900" cy="3309112"/>
            </a:xfrm>
            <a:prstGeom prst="line">
              <a:avLst/>
            </a:prstGeom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18FE078-58CD-4615-8121-4B0D3BB5539C}"/>
                    </a:ext>
                  </a:extLst>
                </p:cNvPr>
                <p:cNvSpPr txBox="1"/>
                <p:nvPr/>
              </p:nvSpPr>
              <p:spPr>
                <a:xfrm rot="20711283">
                  <a:off x="3541180" y="1618601"/>
                  <a:ext cx="4725525" cy="144655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0" dirty="0"/>
                    <a:t>Line of Simultaneity</a:t>
                  </a:r>
                </a:p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4400" dirty="0"/>
                    <a:t> second</a:t>
                  </a: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18FE078-58CD-4615-8121-4B0D3BB55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11283">
                  <a:off x="3541180" y="1618601"/>
                  <a:ext cx="4725525" cy="1446550"/>
                </a:xfrm>
                <a:prstGeom prst="rect">
                  <a:avLst/>
                </a:prstGeom>
                <a:blipFill>
                  <a:blip r:embed="rId14"/>
                  <a:stretch>
                    <a:fillRect l="-5055" t="-6776" r="-234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F1040D-7D25-4E0E-B3FD-FBB620DE1955}"/>
                  </a:ext>
                </a:extLst>
              </p:cNvPr>
              <p:cNvSpPr txBox="1"/>
              <p:nvPr/>
            </p:nvSpPr>
            <p:spPr>
              <a:xfrm>
                <a:off x="1615386" y="3599594"/>
                <a:ext cx="1713354" cy="707886"/>
              </a:xfrm>
              <a:prstGeom prst="rect">
                <a:avLst/>
              </a:prstGeom>
              <a:solidFill>
                <a:srgbClr val="FFDDDD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F1040D-7D25-4E0E-B3FD-FBB620DE1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86" y="3599594"/>
                <a:ext cx="171335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52F847-7C63-4550-BBB6-16E6DEDF32D2}"/>
                  </a:ext>
                </a:extLst>
              </p:cNvPr>
              <p:cNvSpPr txBox="1"/>
              <p:nvPr/>
            </p:nvSpPr>
            <p:spPr>
              <a:xfrm>
                <a:off x="4053786" y="3047144"/>
                <a:ext cx="171335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52F847-7C63-4550-BBB6-16E6DEDF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86" y="3047144"/>
                <a:ext cx="171335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860440C-2B2D-48B2-BDEF-955F42682CD8}"/>
                  </a:ext>
                </a:extLst>
              </p:cNvPr>
              <p:cNvSpPr txBox="1"/>
              <p:nvPr/>
            </p:nvSpPr>
            <p:spPr>
              <a:xfrm>
                <a:off x="6454086" y="2418494"/>
                <a:ext cx="1713354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860440C-2B2D-48B2-BDEF-955F4268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86" y="2418494"/>
                <a:ext cx="171335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CCCDC3-8120-4D3E-BE48-5FD0AF8634A9}"/>
                  </a:ext>
                </a:extLst>
              </p:cNvPr>
              <p:cNvSpPr txBox="1"/>
              <p:nvPr/>
            </p:nvSpPr>
            <p:spPr>
              <a:xfrm>
                <a:off x="8511486" y="1713644"/>
                <a:ext cx="1713354" cy="70788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CCCDC3-8120-4D3E-BE48-5FD0AF863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486" y="1713644"/>
                <a:ext cx="1713354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B6347AD-D7F4-4D2D-979E-E0359CD7684D}"/>
                  </a:ext>
                </a:extLst>
              </p:cNvPr>
              <p:cNvSpPr txBox="1"/>
              <p:nvPr/>
            </p:nvSpPr>
            <p:spPr>
              <a:xfrm>
                <a:off x="10478646" y="1065944"/>
                <a:ext cx="1713354" cy="707886"/>
              </a:xfrm>
              <a:prstGeom prst="rect">
                <a:avLst/>
              </a:prstGeom>
              <a:solidFill>
                <a:srgbClr val="EDE2F6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B6347AD-D7F4-4D2D-979E-E0359CD76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646" y="1065944"/>
                <a:ext cx="1713354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A3E1AA1-535D-4EEA-A573-A96BC52BB2DB}"/>
              </a:ext>
            </a:extLst>
          </p:cNvPr>
          <p:cNvGrpSpPr/>
          <p:nvPr/>
        </p:nvGrpSpPr>
        <p:grpSpPr>
          <a:xfrm>
            <a:off x="342709" y="1052257"/>
            <a:ext cx="1608112" cy="707886"/>
            <a:chOff x="11272634" y="1442466"/>
            <a:chExt cx="1608112" cy="707886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2A06EC3-B994-498F-B427-8D5A38A6C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72634" y="1796314"/>
              <a:ext cx="1030677" cy="1380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E974BDB-C133-4734-9837-7A7107A3E3F9}"/>
                    </a:ext>
                  </a:extLst>
                </p:cNvPr>
                <p:cNvSpPr txBox="1"/>
                <p:nvPr/>
              </p:nvSpPr>
              <p:spPr>
                <a:xfrm>
                  <a:off x="12292636" y="1442466"/>
                  <a:ext cx="58811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E974BDB-C133-4734-9837-7A7107A3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92636" y="1442466"/>
                  <a:ext cx="588110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6D1A113-2F94-4886-ADBD-1DC65FDC32F3}"/>
              </a:ext>
            </a:extLst>
          </p:cNvPr>
          <p:cNvGrpSpPr/>
          <p:nvPr/>
        </p:nvGrpSpPr>
        <p:grpSpPr>
          <a:xfrm>
            <a:off x="305964" y="146039"/>
            <a:ext cx="1742589" cy="939505"/>
            <a:chOff x="11313234" y="732779"/>
            <a:chExt cx="1742589" cy="93950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EFAC2-FBA7-4E77-8406-CF71E7903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3234" y="1282441"/>
              <a:ext cx="1067422" cy="389843"/>
            </a:xfrm>
            <a:prstGeom prst="straightConnector1">
              <a:avLst/>
            </a:prstGeom>
            <a:ln w="76200">
              <a:solidFill>
                <a:srgbClr val="FF535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0A932F-05CA-4EBC-85C1-2EC9D97DAE58}"/>
                    </a:ext>
                  </a:extLst>
                </p:cNvPr>
                <p:cNvSpPr txBox="1"/>
                <p:nvPr/>
              </p:nvSpPr>
              <p:spPr>
                <a:xfrm>
                  <a:off x="12289331" y="732779"/>
                  <a:ext cx="76649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̃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D0A932F-05CA-4EBC-85C1-2EC9D97DA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9331" y="732779"/>
                  <a:ext cx="766492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538DFF-A00F-465C-8D7A-2B38B2798FC6}"/>
                  </a:ext>
                </a:extLst>
              </p:cNvPr>
              <p:cNvSpPr txBox="1"/>
              <p:nvPr/>
            </p:nvSpPr>
            <p:spPr>
              <a:xfrm>
                <a:off x="331163" y="5571193"/>
                <a:ext cx="10752944" cy="1076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On a hyperbola of constant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4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/>
                  <a:t>: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̃"/>
                        <m:ctrlP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acc>
                      <m:accPr>
                        <m:chr m:val="̃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538DFF-A00F-465C-8D7A-2B38B279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63" y="5571193"/>
                <a:ext cx="10752944" cy="1076898"/>
              </a:xfrm>
              <a:prstGeom prst="rect">
                <a:avLst/>
              </a:prstGeom>
              <a:blipFill>
                <a:blip r:embed="rId23"/>
                <a:stretch>
                  <a:fillRect l="-1644" b="-129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57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46"/>
    </mc:Choice>
    <mc:Fallback xmlns="">
      <p:transition advTm="1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2" grpId="0" animBg="1"/>
      <p:bldP spid="84" grpId="0" animBg="1"/>
      <p:bldP spid="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C1AB9-8025-4EA6-894B-F9C873C3CC21}"/>
                  </a:ext>
                </a:extLst>
              </p:cNvPr>
              <p:cNvSpPr txBox="1"/>
              <p:nvPr/>
            </p:nvSpPr>
            <p:spPr>
              <a:xfrm>
                <a:off x="354939" y="5849740"/>
                <a:ext cx="1403523" cy="86042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C1AB9-8025-4EA6-894B-F9C873C3C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9" y="5849740"/>
                <a:ext cx="1403523" cy="860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12B1D-3F3D-477B-8F1B-AE92AF465603}"/>
                  </a:ext>
                </a:extLst>
              </p:cNvPr>
              <p:cNvSpPr txBox="1"/>
              <p:nvPr/>
            </p:nvSpPr>
            <p:spPr>
              <a:xfrm>
                <a:off x="6343341" y="5849740"/>
                <a:ext cx="1719984" cy="7944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12B1D-3F3D-477B-8F1B-AE92AF465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341" y="5849740"/>
                <a:ext cx="1719984" cy="794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76B3D-36A4-48C9-9BE0-536EE6FB97CE}"/>
                  </a:ext>
                </a:extLst>
              </p:cNvPr>
              <p:cNvSpPr txBox="1"/>
              <p:nvPr/>
            </p:nvSpPr>
            <p:spPr>
              <a:xfrm>
                <a:off x="354940" y="1587393"/>
                <a:ext cx="3716594" cy="25271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̃"/>
                        <m:ctrlPr>
                          <a:rPr lang="en-US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̃"/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4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76B3D-36A4-48C9-9BE0-536EE6FB9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0" y="1587393"/>
                <a:ext cx="3716594" cy="25271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5AE97B-CDF0-4FFA-A737-F30A93DFF7AC}"/>
              </a:ext>
            </a:extLst>
          </p:cNvPr>
          <p:cNvSpPr txBox="1"/>
          <p:nvPr/>
        </p:nvSpPr>
        <p:spPr>
          <a:xfrm>
            <a:off x="83889" y="86021"/>
            <a:ext cx="4219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Rindler</a:t>
            </a:r>
            <a:r>
              <a:rPr lang="en-US" sz="4800" dirty="0"/>
              <a:t> Metric </a:t>
            </a:r>
            <a:r>
              <a:rPr lang="en-US" sz="3600" dirty="0"/>
              <a:t>(Relativity 105c/d)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4772C-2BAF-4FA0-BDF3-9F2D208EB181}"/>
                  </a:ext>
                </a:extLst>
              </p:cNvPr>
              <p:cNvSpPr txBox="1"/>
              <p:nvPr/>
            </p:nvSpPr>
            <p:spPr>
              <a:xfrm>
                <a:off x="8120466" y="1573673"/>
                <a:ext cx="3716594" cy="260885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acc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0</m:t>
                      </m:r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D4772C-2BAF-4FA0-BDF3-9F2D208EB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466" y="1573673"/>
                <a:ext cx="3716594" cy="2608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E1DCC15-E321-4F27-890A-3C062635FFD4}"/>
              </a:ext>
            </a:extLst>
          </p:cNvPr>
          <p:cNvSpPr txBox="1"/>
          <p:nvPr/>
        </p:nvSpPr>
        <p:spPr>
          <a:xfrm>
            <a:off x="6497667" y="86021"/>
            <a:ext cx="5610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Schwarzschild Metric </a:t>
            </a:r>
            <a:r>
              <a:rPr lang="en-US" sz="3600" dirty="0"/>
              <a:t>(Relativity 108a)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4E65B0-F084-4632-BBAA-E2DACD93551C}"/>
                  </a:ext>
                </a:extLst>
              </p:cNvPr>
              <p:cNvSpPr txBox="1"/>
              <p:nvPr/>
            </p:nvSpPr>
            <p:spPr>
              <a:xfrm>
                <a:off x="868233" y="4487764"/>
                <a:ext cx="4793566" cy="1688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4E65B0-F084-4632-BBAA-E2DACD935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33" y="4487764"/>
                <a:ext cx="4793566" cy="1688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6B9746-6CC8-40F2-80C6-CE685CB9E057}"/>
                  </a:ext>
                </a:extLst>
              </p:cNvPr>
              <p:cNvSpPr txBox="1"/>
              <p:nvPr/>
            </p:nvSpPr>
            <p:spPr>
              <a:xfrm>
                <a:off x="7369055" y="4224733"/>
                <a:ext cx="4468006" cy="2244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32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3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32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32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6B9746-6CC8-40F2-80C6-CE685CB9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055" y="4224733"/>
                <a:ext cx="4468006" cy="22440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D6C992-EC75-4D55-A078-2C243598E3C9}"/>
              </a:ext>
            </a:extLst>
          </p:cNvPr>
          <p:cNvCxnSpPr>
            <a:cxnSpLocks/>
          </p:cNvCxnSpPr>
          <p:nvPr/>
        </p:nvCxnSpPr>
        <p:spPr>
          <a:xfrm>
            <a:off x="6059488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C437AA-1D37-4706-9781-1078DB0A50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120" y="1380600"/>
              <a:ext cx="11303280" cy="436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C437AA-1D37-4706-9781-1078DB0A5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760" y="1371240"/>
                <a:ext cx="11322000" cy="4386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401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27"/>
    </mc:Choice>
    <mc:Fallback xmlns="">
      <p:transition spd="slow" advTm="35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ED761E-4C32-4452-9DA0-5985C80C8F35}"/>
                  </a:ext>
                </a:extLst>
              </p:cNvPr>
              <p:cNvSpPr txBox="1"/>
              <p:nvPr/>
            </p:nvSpPr>
            <p:spPr>
              <a:xfrm>
                <a:off x="88489" y="95389"/>
                <a:ext cx="1204861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200" dirty="0"/>
                  <a:t>Calculating proper time </a:t>
                </a:r>
                <a14:m>
                  <m:oMath xmlns:m="http://schemas.openxmlformats.org/officeDocument/2006/math"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4200" dirty="0"/>
                  <a:t> along worldline </a:t>
                </a:r>
                <a14:m>
                  <m:oMath xmlns:m="http://schemas.openxmlformats.org/officeDocument/2006/math"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GB" sz="4200" dirty="0"/>
                  <a:t>: </a:t>
                </a:r>
                <a:endParaRPr lang="en-CA" sz="4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ED761E-4C32-4452-9DA0-5985C80C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9" y="95389"/>
                <a:ext cx="12048615" cy="738664"/>
              </a:xfrm>
              <a:prstGeom prst="rect">
                <a:avLst/>
              </a:prstGeom>
              <a:blipFill>
                <a:blip r:embed="rId3"/>
                <a:stretch>
                  <a:fillRect l="-1974" t="-16529" r="-2581" b="-380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F782A94-4876-4498-A75D-7A55AAE9AC37}"/>
              </a:ext>
            </a:extLst>
          </p:cNvPr>
          <p:cNvGrpSpPr/>
          <p:nvPr/>
        </p:nvGrpSpPr>
        <p:grpSpPr>
          <a:xfrm>
            <a:off x="-502667" y="1533835"/>
            <a:ext cx="2382526" cy="4998634"/>
            <a:chOff x="8388000" y="671095"/>
            <a:chExt cx="2629030" cy="551580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CE7E0-4691-49C5-A5F3-E67B45324D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B876AB-472A-428B-9DF7-353E6B4117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3CFF8AC-934E-45F5-904F-B07E47FA7E2D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9B3D66-5086-4C29-AD84-C65BB5B37946}"/>
                  </a:ext>
                </a:extLst>
              </p:cNvPr>
              <p:cNvSpPr txBox="1"/>
              <p:nvPr/>
            </p:nvSpPr>
            <p:spPr>
              <a:xfrm>
                <a:off x="835978" y="3978912"/>
                <a:ext cx="4167395" cy="2283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r>
                  <a:rPr lang="en-GB" sz="4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GB" sz="4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rad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44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9B3D66-5086-4C29-AD84-C65BB5B37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8" y="3978912"/>
                <a:ext cx="4167395" cy="2283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99B730-D794-434B-B09C-9A56665E4F61}"/>
                  </a:ext>
                </a:extLst>
              </p:cNvPr>
              <p:cNvSpPr txBox="1"/>
              <p:nvPr/>
            </p:nvSpPr>
            <p:spPr>
              <a:xfrm>
                <a:off x="7645333" y="4105184"/>
                <a:ext cx="4546667" cy="247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  <a:p>
                <a:r>
                  <a:rPr lang="en-GB" sz="4400" dirty="0"/>
                  <a:t>     </a:t>
                </a: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rad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GB" sz="4200" dirty="0"/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99B730-D794-434B-B09C-9A56665E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33" y="4105184"/>
                <a:ext cx="4546667" cy="24785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542200-8491-444F-9AC3-798766810A6D}"/>
                  </a:ext>
                </a:extLst>
              </p:cNvPr>
              <p:cNvSpPr txBox="1"/>
              <p:nvPr/>
            </p:nvSpPr>
            <p:spPr>
              <a:xfrm>
                <a:off x="1592018" y="1018783"/>
                <a:ext cx="3924608" cy="172143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2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2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42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4200" b="0" dirty="0"/>
                  <a:t>            </a:t>
                </a:r>
                <a14:m>
                  <m:oMath xmlns:m="http://schemas.openxmlformats.org/officeDocument/2006/math"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GB" sz="42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GB" sz="4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542200-8491-444F-9AC3-798766810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18" y="1018783"/>
                <a:ext cx="3924608" cy="1721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2B0959E-6329-4E4A-8A62-FBEB85FB2EAF}"/>
              </a:ext>
            </a:extLst>
          </p:cNvPr>
          <p:cNvGrpSpPr/>
          <p:nvPr/>
        </p:nvGrpSpPr>
        <p:grpSpPr>
          <a:xfrm>
            <a:off x="12731664" y="832794"/>
            <a:ext cx="2629030" cy="5515808"/>
            <a:chOff x="8388000" y="671095"/>
            <a:chExt cx="2629030" cy="551580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8DCB12E-B91A-45DB-9818-5B4E7C6DD4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931D5A-6938-426A-A8C6-DC3E8EFF1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83D1D6-9627-4E9B-94A1-B2DD9C292921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6D5CF-2C14-4094-A98B-49355E59F4E7}"/>
              </a:ext>
            </a:extLst>
          </p:cNvPr>
          <p:cNvGrpSpPr/>
          <p:nvPr/>
        </p:nvGrpSpPr>
        <p:grpSpPr>
          <a:xfrm>
            <a:off x="6554817" y="1533835"/>
            <a:ext cx="2382526" cy="4998634"/>
            <a:chOff x="8388000" y="671095"/>
            <a:chExt cx="2629030" cy="551580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9FB652B-32BA-4F36-9657-A326A54D6E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DCC2FF7-A442-4E9F-8E90-50A20F3FB4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F7E905-D586-4F79-8A97-354693A2119B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1C4B424-FCAF-4218-83CC-8CF0AFD8ECC8}"/>
              </a:ext>
            </a:extLst>
          </p:cNvPr>
          <p:cNvGrpSpPr/>
          <p:nvPr/>
        </p:nvGrpSpPr>
        <p:grpSpPr>
          <a:xfrm>
            <a:off x="203959" y="1307199"/>
            <a:ext cx="948049" cy="5451907"/>
            <a:chOff x="203959" y="1012229"/>
            <a:chExt cx="948049" cy="5451907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35FD283-1CDD-4AD1-AF59-9AC224A276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8045" y="5060305"/>
              <a:ext cx="883963" cy="1403831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5DC7538-3189-4274-A0E8-F7C2ABEE84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32" y="3611250"/>
              <a:ext cx="501742" cy="1449056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60EC20E-504B-43D9-808B-9BB4F35A9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042" y="2108190"/>
              <a:ext cx="374966" cy="1475644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EF6B32A-2833-4976-9643-D82269F7BB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959" y="1012229"/>
              <a:ext cx="948049" cy="1056520"/>
            </a:xfrm>
            <a:prstGeom prst="straightConnector1">
              <a:avLst/>
            </a:prstGeom>
            <a:ln w="152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53D9697-715C-4189-AF5A-E8C9760AE27E}"/>
              </a:ext>
            </a:extLst>
          </p:cNvPr>
          <p:cNvGrpSpPr/>
          <p:nvPr/>
        </p:nvGrpSpPr>
        <p:grpSpPr>
          <a:xfrm>
            <a:off x="6958487" y="995226"/>
            <a:ext cx="1259359" cy="5706511"/>
            <a:chOff x="6958487" y="700256"/>
            <a:chExt cx="1259359" cy="5706511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23CC440-6AB4-4A25-BB59-78AD7DD516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8044" y="5762220"/>
              <a:ext cx="759427" cy="644547"/>
            </a:xfrm>
            <a:prstGeom prst="straightConnector1">
              <a:avLst/>
            </a:prstGeom>
            <a:ln w="152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B847166-0E77-42DE-8855-7BB3DFCB90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2649" y="1294516"/>
              <a:ext cx="210309" cy="922875"/>
            </a:xfrm>
            <a:prstGeom prst="straightConnector1">
              <a:avLst/>
            </a:prstGeom>
            <a:ln w="152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6C19998-6516-449E-B8E5-17007442DF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60357" y="4551371"/>
              <a:ext cx="142999" cy="967071"/>
            </a:xfrm>
            <a:prstGeom prst="straightConnector1">
              <a:avLst/>
            </a:prstGeom>
            <a:ln w="152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E31FCDE-519D-4F9E-A3DD-93BF823972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8668" y="2326383"/>
              <a:ext cx="249178" cy="914096"/>
            </a:xfrm>
            <a:prstGeom prst="straightConnector1">
              <a:avLst/>
            </a:prstGeom>
            <a:ln w="152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8151B5A-53A5-464F-9C5C-A091481B4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0996" y="3482253"/>
              <a:ext cx="358572" cy="954546"/>
            </a:xfrm>
            <a:prstGeom prst="straightConnector1">
              <a:avLst/>
            </a:prstGeom>
            <a:ln w="152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DE587AA-3F61-405A-9721-6DE38B0170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8487" y="700256"/>
              <a:ext cx="688516" cy="662687"/>
            </a:xfrm>
            <a:prstGeom prst="straightConnector1">
              <a:avLst/>
            </a:prstGeom>
            <a:ln w="1524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FA5CC1AB-89A7-436F-8016-A22B8AD897BF}"/>
              </a:ext>
            </a:extLst>
          </p:cNvPr>
          <p:cNvSpPr/>
          <p:nvPr/>
        </p:nvSpPr>
        <p:spPr>
          <a:xfrm>
            <a:off x="4250603" y="2648201"/>
            <a:ext cx="3115932" cy="1645904"/>
          </a:xfrm>
          <a:prstGeom prst="rightArrow">
            <a:avLst>
              <a:gd name="adj1" fmla="val 7288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Limit of infinitesimally small pieces</a:t>
            </a:r>
            <a:endParaRPr lang="en-CA" sz="2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F11C2C2-96F4-4D76-95C8-399073D331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7360" y="705960"/>
              <a:ext cx="9446040" cy="5957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F11C2C2-96F4-4D76-95C8-399073D33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8000" y="696600"/>
                <a:ext cx="9464760" cy="5976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03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42"/>
    </mc:Choice>
    <mc:Fallback xmlns="">
      <p:transition spd="slow" advTm="32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 build="p"/>
      <p:bldP spid="33" grpId="0" animBg="1"/>
      <p:bldP spid="9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/>
              <p:nvPr/>
            </p:nvSpPr>
            <p:spPr>
              <a:xfrm>
                <a:off x="192505" y="188398"/>
                <a:ext cx="9246570" cy="6554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188398"/>
                <a:ext cx="9246570" cy="6554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C9B636-DEB3-4056-871A-A3B117BC1AD0}"/>
                  </a:ext>
                </a:extLst>
              </p:cNvPr>
              <p:cNvSpPr txBox="1"/>
              <p:nvPr/>
            </p:nvSpPr>
            <p:spPr>
              <a:xfrm>
                <a:off x="4507831" y="5755009"/>
                <a:ext cx="3357137" cy="87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𝑡𝑡</m:t>
                                </m:r>
                              </m:sub>
                            </m:sSub>
                          </m:e>
                        </m:rad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C9B636-DEB3-4056-871A-A3B117BC1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831" y="5755009"/>
                <a:ext cx="3357137" cy="874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191BF8-20E5-424E-B261-69C69792F391}"/>
                  </a:ext>
                </a:extLst>
              </p:cNvPr>
              <p:cNvSpPr txBox="1"/>
              <p:nvPr/>
            </p:nvSpPr>
            <p:spPr>
              <a:xfrm>
                <a:off x="6729487" y="4030483"/>
                <a:ext cx="2709588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Use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𝑐𝑡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191BF8-20E5-424E-B261-69C69792F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87" y="4030483"/>
                <a:ext cx="2709588" cy="769441"/>
              </a:xfrm>
              <a:prstGeom prst="rect">
                <a:avLst/>
              </a:prstGeom>
              <a:blipFill>
                <a:blip r:embed="rId5"/>
                <a:stretch>
                  <a:fillRect l="-8444" t="-12879" b="-3333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B5F7-F0B9-482E-9D9C-146807A2563A}"/>
                  </a:ext>
                </a:extLst>
              </p:cNvPr>
              <p:cNvSpPr txBox="1"/>
              <p:nvPr/>
            </p:nvSpPr>
            <p:spPr>
              <a:xfrm>
                <a:off x="9289907" y="1428771"/>
                <a:ext cx="2709588" cy="22986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Path has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B5F7-F0B9-482E-9D9C-146807A25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907" y="1428771"/>
                <a:ext cx="2709588" cy="2298643"/>
              </a:xfrm>
              <a:prstGeom prst="rect">
                <a:avLst/>
              </a:prstGeom>
              <a:blipFill>
                <a:blip r:embed="rId6"/>
                <a:stretch>
                  <a:fillRect l="-222" t="-391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13E7D8-6A8A-4F13-ABF6-E20274DA8507}"/>
                  </a:ext>
                </a:extLst>
              </p:cNvPr>
              <p:cNvSpPr txBox="1"/>
              <p:nvPr/>
            </p:nvSpPr>
            <p:spPr>
              <a:xfrm>
                <a:off x="8012453" y="61518"/>
                <a:ext cx="4083299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(for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000" dirty="0"/>
                  <a:t>)</a:t>
                </a:r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13E7D8-6A8A-4F13-ABF6-E20274DA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453" y="61518"/>
                <a:ext cx="4083299" cy="707886"/>
              </a:xfrm>
              <a:prstGeom prst="rect">
                <a:avLst/>
              </a:prstGeom>
              <a:blipFill>
                <a:blip r:embed="rId7"/>
                <a:stretch>
                  <a:fillRect l="-2959" t="-12295" r="-2959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C2374-1E40-4782-882E-13D0E743A780}"/>
                  </a:ext>
                </a:extLst>
              </p:cNvPr>
              <p:cNvSpPr txBox="1"/>
              <p:nvPr/>
            </p:nvSpPr>
            <p:spPr>
              <a:xfrm>
                <a:off x="4507831" y="-1300455"/>
                <a:ext cx="2817830" cy="10675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 err="1"/>
                  <a:t>timelike</a:t>
                </a:r>
                <a:r>
                  <a:rPr lang="en-GB" sz="44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5C2374-1E40-4782-882E-13D0E743A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831" y="-1300455"/>
                <a:ext cx="2817830" cy="1067536"/>
              </a:xfrm>
              <a:prstGeom prst="rect">
                <a:avLst/>
              </a:prstGeom>
              <a:blipFill>
                <a:blip r:embed="rId8"/>
                <a:stretch>
                  <a:fillRect l="-7889" b="-116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7CFE49-6553-4020-8A90-E1E437B26D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21760" y="1890360"/>
              <a:ext cx="6234120" cy="4870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7CFE49-6553-4020-8A90-E1E437B26D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2400" y="1881000"/>
                <a:ext cx="6252840" cy="4888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3031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9"/>
    </mc:Choice>
    <mc:Fallback xmlns="">
      <p:transition spd="slow" advTm="35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 animBg="1"/>
      <p:bldP spid="7" grpId="0" uiExpan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/>
              <p:nvPr/>
            </p:nvSpPr>
            <p:spPr>
              <a:xfrm>
                <a:off x="192505" y="188398"/>
                <a:ext cx="3970126" cy="4575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𝑡𝑡</m:t>
                                </m:r>
                              </m:sub>
                            </m:sSub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e>
                    </m:nary>
                    <m:r>
                      <m:rPr>
                        <m:nor/>
                      </m:rPr>
                      <a:rPr lang="en-CA" sz="3600" dirty="0"/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188398"/>
                <a:ext cx="3970126" cy="4575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863DA-FFE3-4732-A7F1-C94BEFB66312}"/>
                  </a:ext>
                </a:extLst>
              </p:cNvPr>
              <p:cNvSpPr txBox="1"/>
              <p:nvPr/>
            </p:nvSpPr>
            <p:spPr>
              <a:xfrm>
                <a:off x="6738141" y="208191"/>
                <a:ext cx="5261354" cy="208172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863DA-FFE3-4732-A7F1-C94BEFB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41" y="208191"/>
                <a:ext cx="5261354" cy="208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9C88B8E-EB2C-4918-96D2-0BC19DBA4DCD}"/>
              </a:ext>
            </a:extLst>
          </p:cNvPr>
          <p:cNvGrpSpPr/>
          <p:nvPr/>
        </p:nvGrpSpPr>
        <p:grpSpPr>
          <a:xfrm>
            <a:off x="7491870" y="0"/>
            <a:ext cx="2380801" cy="1159633"/>
            <a:chOff x="7491870" y="0"/>
            <a:chExt cx="2380801" cy="11596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3FFDB-041A-4E6D-9130-957AE51491A5}"/>
                </a:ext>
              </a:extLst>
            </p:cNvPr>
            <p:cNvSpPr/>
            <p:nvPr/>
          </p:nvSpPr>
          <p:spPr>
            <a:xfrm>
              <a:off x="8442456" y="188398"/>
              <a:ext cx="1430215" cy="9712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7DC0BB-CB10-47EE-9A9D-E79DF11EFC95}"/>
                    </a:ext>
                  </a:extLst>
                </p:cNvPr>
                <p:cNvSpPr txBox="1"/>
                <p:nvPr/>
              </p:nvSpPr>
              <p:spPr>
                <a:xfrm>
                  <a:off x="7491870" y="0"/>
                  <a:ext cx="82416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7DC0BB-CB10-47EE-9A9D-E79DF11EF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1870" y="0"/>
                  <a:ext cx="824163" cy="830997"/>
                </a:xfrm>
                <a:prstGeom prst="rect">
                  <a:avLst/>
                </a:prstGeom>
                <a:blipFill>
                  <a:blip r:embed="rId5"/>
                  <a:stretch>
                    <a:fillRect r="-74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793F3-A427-4318-9ABA-23B0EF1A03BB}"/>
                  </a:ext>
                </a:extLst>
              </p:cNvPr>
              <p:cNvSpPr txBox="1"/>
              <p:nvPr/>
            </p:nvSpPr>
            <p:spPr>
              <a:xfrm>
                <a:off x="4107463" y="3429000"/>
                <a:ext cx="6311883" cy="19605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793F3-A427-4318-9ABA-23B0EF1A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63" y="3429000"/>
                <a:ext cx="6311883" cy="1960537"/>
              </a:xfrm>
              <a:prstGeom prst="rect">
                <a:avLst/>
              </a:prstGeom>
              <a:blipFill>
                <a:blip r:embed="rId6"/>
                <a:stretch>
                  <a:fillRect l="-2594" t="-42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03CBE9D-EC88-48D9-BCE5-82128A73B950}"/>
              </a:ext>
            </a:extLst>
          </p:cNvPr>
          <p:cNvGrpSpPr/>
          <p:nvPr/>
        </p:nvGrpSpPr>
        <p:grpSpPr>
          <a:xfrm>
            <a:off x="5209431" y="5510464"/>
            <a:ext cx="4663240" cy="1207265"/>
            <a:chOff x="4824867" y="5510464"/>
            <a:chExt cx="4663240" cy="12072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C4CFA6-08EB-4BF6-AD63-1819016B3D3D}"/>
                </a:ext>
              </a:extLst>
            </p:cNvPr>
            <p:cNvSpPr txBox="1"/>
            <p:nvPr/>
          </p:nvSpPr>
          <p:spPr>
            <a:xfrm>
              <a:off x="4824867" y="5886732"/>
              <a:ext cx="46632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Conversion factor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C2BAB6C-03A3-4B78-A872-00188ABF2A91}"/>
                </a:ext>
              </a:extLst>
            </p:cNvPr>
            <p:cNvSpPr/>
            <p:nvPr/>
          </p:nvSpPr>
          <p:spPr>
            <a:xfrm rot="5400000">
              <a:off x="6988713" y="4874423"/>
              <a:ext cx="433137" cy="1705219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D2A769-49E2-44BE-9DCA-DC6FCD870A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1480" y="596880"/>
              <a:ext cx="7330680" cy="4671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D2A769-49E2-44BE-9DCA-DC6FCD870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120" y="587520"/>
                <a:ext cx="7349400" cy="469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36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9"/>
    </mc:Choice>
    <mc:Fallback xmlns="">
      <p:transition spd="slow" advTm="27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1AB060-6B97-4C00-A54F-3153421EA7DD}"/>
              </a:ext>
            </a:extLst>
          </p:cNvPr>
          <p:cNvGrpSpPr/>
          <p:nvPr/>
        </p:nvGrpSpPr>
        <p:grpSpPr>
          <a:xfrm>
            <a:off x="47382" y="-36999"/>
            <a:ext cx="6139542" cy="6578055"/>
            <a:chOff x="4606709" y="27606"/>
            <a:chExt cx="6139542" cy="6578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A4C06A-2090-4915-8D83-E8CAA4EAA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40396" b="6728"/>
            <a:stretch/>
          </p:blipFill>
          <p:spPr>
            <a:xfrm>
              <a:off x="4606709" y="452511"/>
              <a:ext cx="6139542" cy="6153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EAE736-FD5B-49B9-B642-883632D9F6BA}"/>
                    </a:ext>
                  </a:extLst>
                </p:cNvPr>
                <p:cNvSpPr txBox="1"/>
                <p:nvPr/>
              </p:nvSpPr>
              <p:spPr>
                <a:xfrm>
                  <a:off x="4964944" y="27606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EAE736-FD5B-49B9-B642-883632D9F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944" y="27606"/>
                  <a:ext cx="750205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FB43-A28C-4166-8ACC-1BBA7CD87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77" t="5535" r="40396" b="6728"/>
          <a:stretch/>
        </p:blipFill>
        <p:spPr>
          <a:xfrm>
            <a:off x="8688608" y="387906"/>
            <a:ext cx="2483229" cy="615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FEE69-8F95-4A31-94D5-F8AC185D3B01}"/>
                  </a:ext>
                </a:extLst>
              </p:cNvPr>
              <p:cNvSpPr txBox="1"/>
              <p:nvPr/>
            </p:nvSpPr>
            <p:spPr>
              <a:xfrm>
                <a:off x="8621189" y="2328771"/>
                <a:ext cx="2013372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FEE69-8F95-4A31-94D5-F8AC185D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89" y="2328771"/>
                <a:ext cx="201337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5BD67B-6952-483D-8B16-F09EA6998835}"/>
                  </a:ext>
                </a:extLst>
              </p:cNvPr>
              <p:cNvSpPr txBox="1"/>
              <p:nvPr/>
            </p:nvSpPr>
            <p:spPr>
              <a:xfrm>
                <a:off x="9397217" y="3259918"/>
                <a:ext cx="2794783" cy="2319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</m:sSub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5BD67B-6952-483D-8B16-F09EA6998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217" y="3259918"/>
                <a:ext cx="2794783" cy="23190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4420AD-E577-47FA-8A10-7658CEBB46BD}"/>
              </a:ext>
            </a:extLst>
          </p:cNvPr>
          <p:cNvCxnSpPr>
            <a:cxnSpLocks/>
          </p:cNvCxnSpPr>
          <p:nvPr/>
        </p:nvCxnSpPr>
        <p:spPr>
          <a:xfrm flipV="1">
            <a:off x="1709588" y="661533"/>
            <a:ext cx="0" cy="587952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EFC4D-A652-41FF-9F1C-57744123EE4B}"/>
                  </a:ext>
                </a:extLst>
              </p:cNvPr>
              <p:cNvSpPr txBox="1"/>
              <p:nvPr/>
            </p:nvSpPr>
            <p:spPr>
              <a:xfrm>
                <a:off x="940655" y="1061954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EFC4D-A652-41FF-9F1C-57744123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55" y="1061954"/>
                <a:ext cx="15917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1AEC17-72B0-45F8-A228-299FA0E413A7}"/>
                  </a:ext>
                </a:extLst>
              </p:cNvPr>
              <p:cNvSpPr txBox="1"/>
              <p:nvPr/>
            </p:nvSpPr>
            <p:spPr>
              <a:xfrm>
                <a:off x="-566168" y="7201971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1AEC17-72B0-45F8-A228-299FA0E4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6168" y="7201971"/>
                <a:ext cx="150682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0B23AE-BFCB-44DC-88CB-91BDA5BF7C25}"/>
                  </a:ext>
                </a:extLst>
              </p:cNvPr>
              <p:cNvSpPr txBox="1"/>
              <p:nvPr/>
            </p:nvSpPr>
            <p:spPr>
              <a:xfrm>
                <a:off x="2072806" y="2554842"/>
                <a:ext cx="187545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0B23AE-BFCB-44DC-88CB-91BDA5BF7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06" y="2554842"/>
                <a:ext cx="187545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6CBD83-7B48-4CC4-AC37-78609370A942}"/>
                  </a:ext>
                </a:extLst>
              </p:cNvPr>
              <p:cNvSpPr txBox="1"/>
              <p:nvPr/>
            </p:nvSpPr>
            <p:spPr>
              <a:xfrm>
                <a:off x="4008397" y="2066032"/>
                <a:ext cx="3891906" cy="4726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</m:sSub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latin typeface="Calibri" panose="020F0502020204030204" pitchFamily="34" charset="0"/>
                  </a:rPr>
                  <a:t>     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 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0.7071 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     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6CBD83-7B48-4CC4-AC37-78609370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397" y="2066032"/>
                <a:ext cx="3891906" cy="47264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54B7E-E460-4946-B3CA-1809B3FD7DD6}"/>
              </a:ext>
            </a:extLst>
          </p:cNvPr>
          <p:cNvGrpSpPr/>
          <p:nvPr/>
        </p:nvGrpSpPr>
        <p:grpSpPr>
          <a:xfrm>
            <a:off x="3108402" y="3429000"/>
            <a:ext cx="7047" cy="2969406"/>
            <a:chOff x="3121102" y="3429000"/>
            <a:chExt cx="7047" cy="296940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8906A5-C9F2-495D-90B5-56BBFC13F2C5}"/>
                </a:ext>
              </a:extLst>
            </p:cNvPr>
            <p:cNvCxnSpPr/>
            <p:nvPr/>
          </p:nvCxnSpPr>
          <p:spPr>
            <a:xfrm flipV="1">
              <a:off x="3128149" y="3429000"/>
              <a:ext cx="0" cy="2969406"/>
            </a:xfrm>
            <a:prstGeom prst="line">
              <a:avLst/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07C829-4AE6-4B7E-BA58-88E00F04F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102" y="5657070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5A8822-E4CE-45F4-9172-0DD1CE74A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4718741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41C2BB8-605B-4EA1-9F89-A596B1D783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3804341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351935-55F4-4DA6-926F-9A4D9875F284}"/>
              </a:ext>
            </a:extLst>
          </p:cNvPr>
          <p:cNvGrpSpPr/>
          <p:nvPr/>
        </p:nvGrpSpPr>
        <p:grpSpPr>
          <a:xfrm>
            <a:off x="9041285" y="3433971"/>
            <a:ext cx="7047" cy="2969406"/>
            <a:chOff x="3121102" y="3429000"/>
            <a:chExt cx="7047" cy="2969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A536C3-8580-40E5-AE71-1C9A8B8F675D}"/>
                </a:ext>
              </a:extLst>
            </p:cNvPr>
            <p:cNvCxnSpPr/>
            <p:nvPr/>
          </p:nvCxnSpPr>
          <p:spPr>
            <a:xfrm flipV="1">
              <a:off x="3128149" y="3429000"/>
              <a:ext cx="0" cy="2969406"/>
            </a:xfrm>
            <a:prstGeom prst="line">
              <a:avLst/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371E69-A352-4CED-9129-6ECE452204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1102" y="5657070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1B9EE3-22B8-405C-8E86-B983D7122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4718741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E373E4-D652-46C5-95DE-E6E112DD4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3804341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BFA69D-D3A0-4ADE-80A8-46964122E87F}"/>
                  </a:ext>
                </a:extLst>
              </p:cNvPr>
              <p:cNvSpPr txBox="1"/>
              <p:nvPr/>
            </p:nvSpPr>
            <p:spPr>
              <a:xfrm>
                <a:off x="4518838" y="242169"/>
                <a:ext cx="3738898" cy="119981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54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BFA69D-D3A0-4ADE-80A8-46964122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838" y="242169"/>
                <a:ext cx="3738898" cy="11998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937C59-0112-4588-9A12-580585C3C4BA}"/>
              </a:ext>
            </a:extLst>
          </p:cNvPr>
          <p:cNvCxnSpPr>
            <a:cxnSpLocks/>
          </p:cNvCxnSpPr>
          <p:nvPr/>
        </p:nvCxnSpPr>
        <p:spPr>
          <a:xfrm flipV="1">
            <a:off x="8226208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B39963-6931-4B70-B3B2-52F0C3F34756}"/>
                  </a:ext>
                </a:extLst>
              </p:cNvPr>
              <p:cNvSpPr txBox="1"/>
              <p:nvPr/>
            </p:nvSpPr>
            <p:spPr>
              <a:xfrm>
                <a:off x="10115345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B39963-6931-4B70-B3B2-52F0C3F3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345" y="6095273"/>
                <a:ext cx="2029273" cy="769441"/>
              </a:xfrm>
              <a:prstGeom prst="rect">
                <a:avLst/>
              </a:prstGeom>
              <a:blipFill>
                <a:blip r:embed="rId13"/>
                <a:stretch>
                  <a:fillRect l="-120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261CFFB-F5CE-49F9-8BA6-AF6747421045}"/>
              </a:ext>
            </a:extLst>
          </p:cNvPr>
          <p:cNvGrpSpPr/>
          <p:nvPr/>
        </p:nvGrpSpPr>
        <p:grpSpPr>
          <a:xfrm>
            <a:off x="16800" y="-80721"/>
            <a:ext cx="1987404" cy="2484061"/>
            <a:chOff x="16800" y="-80721"/>
            <a:chExt cx="1987404" cy="248406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22CBF6C-EEC8-495A-9720-26E99CC4C47C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4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6C111B-F499-4DA7-AE7D-EA9D7CBDF4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29000" y="3401280"/>
              <a:ext cx="6366960" cy="319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6C111B-F499-4DA7-AE7D-EA9D7CBDF4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19640" y="3391920"/>
                <a:ext cx="6385680" cy="3218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68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3"/>
    </mc:Choice>
    <mc:Fallback xmlns="">
      <p:transition spd="slow" advTm="40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uiExpand="1" build="p"/>
      <p:bldP spid="30" grpId="0" animBg="1"/>
      <p:bldP spid="31" grpId="0" uiExpand="1" build="p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18ED0-C931-4D89-8C75-48F82BB5391C}"/>
                  </a:ext>
                </a:extLst>
              </p:cNvPr>
              <p:cNvSpPr txBox="1"/>
              <p:nvPr/>
            </p:nvSpPr>
            <p:spPr>
              <a:xfrm>
                <a:off x="697617" y="2340742"/>
                <a:ext cx="6712833" cy="1673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GB" sz="8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8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18ED0-C931-4D89-8C75-48F82BB5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17" y="2340742"/>
                <a:ext cx="6712833" cy="1673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82ADC-24BE-4B7B-AA37-E159688AE191}"/>
                  </a:ext>
                </a:extLst>
              </p:cNvPr>
              <p:cNvSpPr txBox="1"/>
              <p:nvPr/>
            </p:nvSpPr>
            <p:spPr>
              <a:xfrm>
                <a:off x="697617" y="4324254"/>
                <a:ext cx="8808333" cy="2439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(100 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70.7 </m:t>
                    </m:r>
                    <m:r>
                      <a:rPr lang="en-GB" sz="6000" i="1">
                        <a:latin typeface="Cambria Math" panose="02040503050406030204" pitchFamily="18" charset="0"/>
                      </a:rPr>
                      <m:t>𝑦𝑒𝑎𝑟𝑠</m:t>
                    </m:r>
                  </m:oMath>
                </a14:m>
                <a:r>
                  <a:rPr lang="en-US" sz="6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482ADC-24BE-4B7B-AA37-E159688AE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17" y="4324254"/>
                <a:ext cx="8808333" cy="243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8AB5FE-A3DC-41B2-83E1-E16FD44062A4}"/>
                  </a:ext>
                </a:extLst>
              </p:cNvPr>
              <p:cNvSpPr txBox="1"/>
              <p:nvPr/>
            </p:nvSpPr>
            <p:spPr>
              <a:xfrm>
                <a:off x="6638926" y="2414534"/>
                <a:ext cx="5244192" cy="1433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7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skw"/>
                            <m:ctrlPr>
                              <a:rPr lang="en-GB" sz="7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GB" sz="7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7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8AB5FE-A3DC-41B2-83E1-E16FD440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926" y="2414534"/>
                <a:ext cx="5244192" cy="14339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7F60DA6-E59D-41A4-BD5A-636DA3FD16FD}"/>
              </a:ext>
            </a:extLst>
          </p:cNvPr>
          <p:cNvGrpSpPr/>
          <p:nvPr/>
        </p:nvGrpSpPr>
        <p:grpSpPr>
          <a:xfrm>
            <a:off x="190500" y="276054"/>
            <a:ext cx="5522783" cy="3042144"/>
            <a:chOff x="190500" y="276054"/>
            <a:chExt cx="5522783" cy="304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BCA55A-CA64-4B6B-9CD7-4466FE0F23BD}"/>
                </a:ext>
              </a:extLst>
            </p:cNvPr>
            <p:cNvSpPr txBox="1"/>
            <p:nvPr/>
          </p:nvSpPr>
          <p:spPr>
            <a:xfrm>
              <a:off x="190500" y="276054"/>
              <a:ext cx="5522783" cy="17543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Proper time experienced by someone at r-coordinate of 2 Schwarzschild radii.</a:t>
              </a:r>
              <a:endParaRPr lang="en-CA" sz="3600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17A175B-0B31-4E86-BF42-299858C3E078}"/>
                </a:ext>
              </a:extLst>
            </p:cNvPr>
            <p:cNvSpPr/>
            <p:nvPr/>
          </p:nvSpPr>
          <p:spPr>
            <a:xfrm>
              <a:off x="496550" y="1751844"/>
              <a:ext cx="1669708" cy="1566354"/>
            </a:xfrm>
            <a:prstGeom prst="arc">
              <a:avLst>
                <a:gd name="adj1" fmla="val 8257173"/>
                <a:gd name="adj2" fmla="val 13131619"/>
              </a:avLst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Arc 10">
            <a:extLst>
              <a:ext uri="{FF2B5EF4-FFF2-40B4-BE49-F238E27FC236}">
                <a16:creationId xmlns:a16="http://schemas.microsoft.com/office/drawing/2014/main" id="{82C89AA3-F473-4D5A-A76D-47655FC375BB}"/>
              </a:ext>
            </a:extLst>
          </p:cNvPr>
          <p:cNvSpPr/>
          <p:nvPr/>
        </p:nvSpPr>
        <p:spPr>
          <a:xfrm flipH="1">
            <a:off x="10957474" y="1728654"/>
            <a:ext cx="1851288" cy="1736696"/>
          </a:xfrm>
          <a:prstGeom prst="arc">
            <a:avLst>
              <a:gd name="adj1" fmla="val 8257173"/>
              <a:gd name="adj2" fmla="val 13131619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ED4C8F-14B0-4F73-B742-568E693B9826}"/>
              </a:ext>
            </a:extLst>
          </p:cNvPr>
          <p:cNvGrpSpPr/>
          <p:nvPr/>
        </p:nvGrpSpPr>
        <p:grpSpPr>
          <a:xfrm>
            <a:off x="6286677" y="276054"/>
            <a:ext cx="5714823" cy="2786802"/>
            <a:chOff x="6286677" y="276054"/>
            <a:chExt cx="5714823" cy="27868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DD2EF3-492A-4E97-B8E6-192D81CFF625}"/>
                </a:ext>
              </a:extLst>
            </p:cNvPr>
            <p:cNvSpPr txBox="1"/>
            <p:nvPr/>
          </p:nvSpPr>
          <p:spPr>
            <a:xfrm>
              <a:off x="6520545" y="276054"/>
              <a:ext cx="5480955" cy="17543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Proper time experienced by someone infinitely far away from gravitational mass </a:t>
              </a:r>
              <a:endParaRPr lang="en-CA" sz="36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32557B-71DC-4C72-83A9-6FB0E2E2B623}"/>
                </a:ext>
              </a:extLst>
            </p:cNvPr>
            <p:cNvCxnSpPr/>
            <p:nvPr/>
          </p:nvCxnSpPr>
          <p:spPr>
            <a:xfrm flipH="1">
              <a:off x="10261600" y="2030380"/>
              <a:ext cx="342900" cy="10324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DAC33B-628D-4970-9955-FB49208B1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6677" y="2030380"/>
              <a:ext cx="780299" cy="86349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090565-7EF5-4157-8519-278E8095CB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83320" y="3753000"/>
              <a:ext cx="10461960" cy="305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090565-7EF5-4157-8519-278E8095CB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3960" y="3743640"/>
                <a:ext cx="10480680" cy="3077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162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30"/>
    </mc:Choice>
    <mc:Fallback xmlns="">
      <p:transition spd="slow" advTm="3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8150" b="32837"/>
          <a:stretch/>
        </p:blipFill>
        <p:spPr>
          <a:xfrm>
            <a:off x="449694" y="23938"/>
            <a:ext cx="10845218" cy="638713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E71B9C-09B2-4582-90C9-E2F7B2D11BBB}"/>
              </a:ext>
            </a:extLst>
          </p:cNvPr>
          <p:cNvCxnSpPr/>
          <p:nvPr/>
        </p:nvCxnSpPr>
        <p:spPr>
          <a:xfrm flipV="1">
            <a:off x="297458" y="790255"/>
            <a:ext cx="0" cy="1741807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/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BF8CA0D-9450-49C8-B340-31AFDB230F79}"/>
              </a:ext>
            </a:extLst>
          </p:cNvPr>
          <p:cNvSpPr/>
          <p:nvPr/>
        </p:nvSpPr>
        <p:spPr>
          <a:xfrm>
            <a:off x="381183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0A292D-5EAB-47FC-A62C-E6D0CAB7E806}"/>
              </a:ext>
            </a:extLst>
          </p:cNvPr>
          <p:cNvSpPr/>
          <p:nvPr/>
        </p:nvSpPr>
        <p:spPr>
          <a:xfrm>
            <a:off x="370841" y="5633566"/>
            <a:ext cx="765140" cy="765140"/>
          </a:xfrm>
          <a:prstGeom prst="ellipse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/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EDA30D5B-28BD-4BC5-BCBC-5BC6200C3848}"/>
              </a:ext>
            </a:extLst>
          </p:cNvPr>
          <p:cNvSpPr txBox="1"/>
          <p:nvPr/>
        </p:nvSpPr>
        <p:spPr>
          <a:xfrm>
            <a:off x="2812149" y="233530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C3F4F5A-5C36-47B6-8E12-CD4DD9EE73CA}"/>
              </a:ext>
            </a:extLst>
          </p:cNvPr>
          <p:cNvSpPr txBox="1"/>
          <p:nvPr/>
        </p:nvSpPr>
        <p:spPr>
          <a:xfrm>
            <a:off x="733556" y="2321255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694746-BD4F-4B9E-946F-33692BC4F12E}"/>
              </a:ext>
            </a:extLst>
          </p:cNvPr>
          <p:cNvGrpSpPr/>
          <p:nvPr/>
        </p:nvGrpSpPr>
        <p:grpSpPr>
          <a:xfrm>
            <a:off x="9871783" y="5608261"/>
            <a:ext cx="2029273" cy="891367"/>
            <a:chOff x="8361793" y="5612691"/>
            <a:chExt cx="2029273" cy="89136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95B951C-4AC3-4FB5-A64E-EBB7BD7A0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9649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75A4908-878F-42B5-AFDA-78564A0C9F23}"/>
                    </a:ext>
                  </a:extLst>
                </p:cNvPr>
                <p:cNvSpPr txBox="1"/>
                <p:nvPr/>
              </p:nvSpPr>
              <p:spPr>
                <a:xfrm>
                  <a:off x="8361793" y="5612691"/>
                  <a:ext cx="20292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75A4908-878F-42B5-AFDA-78564A0C9F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1793" y="5612691"/>
                  <a:ext cx="2029273" cy="769441"/>
                </a:xfrm>
                <a:prstGeom prst="rect">
                  <a:avLst/>
                </a:prstGeom>
                <a:blipFill>
                  <a:blip r:embed="rId9"/>
                  <a:stretch>
                    <a:fillRect l="-12012" t="-16667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2B78162-9493-4EA7-97D2-80A06E7530FC}"/>
              </a:ext>
            </a:extLst>
          </p:cNvPr>
          <p:cNvCxnSpPr>
            <a:cxnSpLocks/>
          </p:cNvCxnSpPr>
          <p:nvPr/>
        </p:nvCxnSpPr>
        <p:spPr>
          <a:xfrm flipV="1">
            <a:off x="1709588" y="424113"/>
            <a:ext cx="0" cy="61169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CC5A36-15BC-435E-A1B0-D639E72A2E65}"/>
                  </a:ext>
                </a:extLst>
              </p:cNvPr>
              <p:cNvSpPr txBox="1"/>
              <p:nvPr/>
            </p:nvSpPr>
            <p:spPr>
              <a:xfrm>
                <a:off x="918287" y="4636835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CC5A36-15BC-435E-A1B0-D639E72A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87" y="4636835"/>
                <a:ext cx="159171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/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blipFill>
                <a:blip r:embed="rId7"/>
                <a:stretch>
                  <a:fillRect l="-12270" t="-16667" b="-3730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FEEEDC1-0568-474D-8060-7B5856B8AAC1}"/>
                  </a:ext>
                </a:extLst>
              </p:cNvPr>
              <p:cNvSpPr txBox="1"/>
              <p:nvPr/>
            </p:nvSpPr>
            <p:spPr>
              <a:xfrm>
                <a:off x="1931170" y="563833"/>
                <a:ext cx="3417863" cy="109446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3200" b="0" i="1" smtClean="0">
                                    <a:solidFill>
                                      <a:srgbClr val="C495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solidFill>
                                      <a:srgbClr val="C495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solidFill>
                                      <a:srgbClr val="C495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FEEEDC1-0568-474D-8060-7B5856B8A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70" y="563833"/>
                <a:ext cx="3417863" cy="1094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20E4C9-53B7-41AC-B2CB-15F3212AD15F}"/>
                  </a:ext>
                </a:extLst>
              </p:cNvPr>
              <p:cNvSpPr txBox="1"/>
              <p:nvPr/>
            </p:nvSpPr>
            <p:spPr>
              <a:xfrm>
                <a:off x="6096000" y="563832"/>
                <a:ext cx="3417863" cy="109446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3200" b="0" i="1" smtClean="0">
                                    <a:solidFill>
                                      <a:srgbClr val="006C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200" b="0" i="1" smtClean="0">
                                    <a:solidFill>
                                      <a:srgbClr val="006C3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200" b="0" i="1" smtClean="0">
                                    <a:solidFill>
                                      <a:srgbClr val="006C3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40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20E4C9-53B7-41AC-B2CB-15F3212AD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3832"/>
                <a:ext cx="3417863" cy="1094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9D60D05-B974-4C7A-811A-AB765AD7C60C}"/>
                  </a:ext>
                </a:extLst>
              </p:cNvPr>
              <p:cNvSpPr txBox="1"/>
              <p:nvPr/>
            </p:nvSpPr>
            <p:spPr>
              <a:xfrm>
                <a:off x="8145114" y="2589418"/>
                <a:ext cx="3817908" cy="236519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GB" sz="6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GB" sz="6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4800" b="0" i="0" dirty="0">
                    <a:solidFill>
                      <a:srgbClr val="FFC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48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9D60D05-B974-4C7A-811A-AB765AD7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114" y="2589418"/>
                <a:ext cx="3817908" cy="23651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E3E150-7ADF-40CA-A9C3-368719B6EE54}"/>
              </a:ext>
            </a:extLst>
          </p:cNvPr>
          <p:cNvGrpSpPr/>
          <p:nvPr/>
        </p:nvGrpSpPr>
        <p:grpSpPr>
          <a:xfrm>
            <a:off x="3574335" y="1900379"/>
            <a:ext cx="1986586" cy="4153566"/>
            <a:chOff x="3574335" y="1900379"/>
            <a:chExt cx="1986586" cy="415356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C8F94FC-65D8-4FF0-BF53-5AE0335C8A63}"/>
                </a:ext>
              </a:extLst>
            </p:cNvPr>
            <p:cNvGrpSpPr/>
            <p:nvPr/>
          </p:nvGrpSpPr>
          <p:grpSpPr>
            <a:xfrm>
              <a:off x="3574335" y="1900379"/>
              <a:ext cx="7047" cy="4153566"/>
              <a:chOff x="3121102" y="3429000"/>
              <a:chExt cx="7047" cy="2969406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1A2349B-B866-4607-B12E-2D77A8095915}"/>
                  </a:ext>
                </a:extLst>
              </p:cNvPr>
              <p:cNvCxnSpPr/>
              <p:nvPr/>
            </p:nvCxnSpPr>
            <p:spPr>
              <a:xfrm flipV="1">
                <a:off x="3128149" y="3429000"/>
                <a:ext cx="0" cy="2969406"/>
              </a:xfrm>
              <a:prstGeom prst="line">
                <a:avLst/>
              </a:prstGeom>
              <a:ln w="1143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35FACE7-B093-4DFD-A2AE-8E33BD9D6F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1102" y="5657070"/>
                <a:ext cx="0" cy="389924"/>
              </a:xfrm>
              <a:prstGeom prst="line">
                <a:avLst/>
              </a:prstGeom>
              <a:ln w="1143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1376A01-0133-4350-ADD8-7EE2D5BD62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4718741"/>
                <a:ext cx="0" cy="389924"/>
              </a:xfrm>
              <a:prstGeom prst="line">
                <a:avLst/>
              </a:prstGeom>
              <a:ln w="1143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96D3946-73B8-4402-99C2-C232839A27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3804341"/>
                <a:ext cx="0" cy="389924"/>
              </a:xfrm>
              <a:prstGeom prst="line">
                <a:avLst/>
              </a:prstGeom>
              <a:ln w="1143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E2D3F3-813B-46F9-B09D-FA0FB2012168}"/>
                    </a:ext>
                  </a:extLst>
                </p:cNvPr>
                <p:cNvSpPr txBox="1"/>
                <p:nvPr/>
              </p:nvSpPr>
              <p:spPr>
                <a:xfrm>
                  <a:off x="3716388" y="2941021"/>
                  <a:ext cx="1844533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>
                              <a:solidFill>
                                <a:srgbClr val="C495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C495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i="1">
                              <a:solidFill>
                                <a:srgbClr val="C495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48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E2D3F3-813B-46F9-B09D-FA0FB2012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388" y="2941021"/>
                  <a:ext cx="1844533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57CD5-B299-4D46-A7B6-1F107880449A}"/>
              </a:ext>
            </a:extLst>
          </p:cNvPr>
          <p:cNvGrpSpPr/>
          <p:nvPr/>
        </p:nvGrpSpPr>
        <p:grpSpPr>
          <a:xfrm>
            <a:off x="5895459" y="1900379"/>
            <a:ext cx="1858837" cy="4153566"/>
            <a:chOff x="5895459" y="1900379"/>
            <a:chExt cx="1858837" cy="415356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3C4043E-2872-49C7-A466-6AEEDF99771F}"/>
                </a:ext>
              </a:extLst>
            </p:cNvPr>
            <p:cNvGrpSpPr/>
            <p:nvPr/>
          </p:nvGrpSpPr>
          <p:grpSpPr>
            <a:xfrm>
              <a:off x="7747249" y="1900379"/>
              <a:ext cx="7047" cy="4153566"/>
              <a:chOff x="3121102" y="3429000"/>
              <a:chExt cx="7047" cy="2969406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9331513-EAB2-4309-99E5-39A4A33F4D4D}"/>
                  </a:ext>
                </a:extLst>
              </p:cNvPr>
              <p:cNvCxnSpPr/>
              <p:nvPr/>
            </p:nvCxnSpPr>
            <p:spPr>
              <a:xfrm flipV="1">
                <a:off x="3128149" y="3429000"/>
                <a:ext cx="0" cy="2969406"/>
              </a:xfrm>
              <a:prstGeom prst="line">
                <a:avLst/>
              </a:prstGeom>
              <a:ln w="1143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F9DBCF6-A185-494C-B71A-90C2AA759F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1102" y="5657070"/>
                <a:ext cx="0" cy="389924"/>
              </a:xfrm>
              <a:prstGeom prst="line">
                <a:avLst/>
              </a:prstGeom>
              <a:ln w="1143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321C1DB-33C0-4677-AB5B-B127B5802E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4718741"/>
                <a:ext cx="0" cy="389924"/>
              </a:xfrm>
              <a:prstGeom prst="line">
                <a:avLst/>
              </a:prstGeom>
              <a:ln w="1143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7146883-A24F-4793-8AA2-D0407407E6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3804341"/>
                <a:ext cx="0" cy="389924"/>
              </a:xfrm>
              <a:prstGeom prst="line">
                <a:avLst/>
              </a:prstGeom>
              <a:ln w="1143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6300A44-E2F8-4BE2-91C4-8FB0D8885A80}"/>
                    </a:ext>
                  </a:extLst>
                </p:cNvPr>
                <p:cNvSpPr txBox="1"/>
                <p:nvPr/>
              </p:nvSpPr>
              <p:spPr>
                <a:xfrm>
                  <a:off x="5895459" y="4488999"/>
                  <a:ext cx="1844533" cy="83099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4800" b="0" i="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800" i="1" smtClean="0">
                              <a:solidFill>
                                <a:srgbClr val="006C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i="1">
                              <a:solidFill>
                                <a:srgbClr val="006C3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006C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48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6300A44-E2F8-4BE2-91C4-8FB0D8885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5459" y="4488999"/>
                  <a:ext cx="1844533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4CC30B-5E68-4A91-B7D4-6FD345231CC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78160" y="2916000"/>
              <a:ext cx="438480" cy="166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4CC30B-5E68-4A91-B7D4-6FD345231C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68800" y="2906640"/>
                <a:ext cx="457200" cy="168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2414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014">
        <p:fade/>
      </p:transition>
    </mc:Choice>
    <mc:Fallback xmlns="">
      <p:transition spd="med" advTm="230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A126C2-E87E-4102-A0A3-359C90769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1145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70C0"/>
                </a:solidFill>
              </a:rPr>
              <a:t>Relativity 108: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8000" b="1" dirty="0">
                <a:solidFill>
                  <a:srgbClr val="0070C0"/>
                </a:solidFill>
              </a:rPr>
              <a:t>Schwarzschild Solution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7CB3D-91F1-454B-8A4F-808ABC5EEA37}"/>
              </a:ext>
            </a:extLst>
          </p:cNvPr>
          <p:cNvSpPr txBox="1"/>
          <p:nvPr/>
        </p:nvSpPr>
        <p:spPr>
          <a:xfrm>
            <a:off x="351298" y="2114550"/>
            <a:ext cx="1171409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Schwarzschild Metric Derivation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u="sng" dirty="0">
                <a:solidFill>
                  <a:srgbClr val="FF0000"/>
                </a:solidFill>
              </a:rPr>
              <a:t>Interpretation of Schwarzschild Metric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Time Dilation, Event Horizon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Schwarzschild Geodesics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3800" dirty="0"/>
              <a:t>gravitational lensing, perihelion shift</a:t>
            </a:r>
          </a:p>
          <a:p>
            <a:pPr marL="857250" indent="-857250">
              <a:buFont typeface="+mj-lt"/>
              <a:buAutoNum type="alphaLcPeriod"/>
            </a:pPr>
            <a:r>
              <a:rPr lang="en-US" sz="3800" dirty="0"/>
              <a:t>Alternative coordinates in Schwarzschild geometry </a:t>
            </a:r>
          </a:p>
          <a:p>
            <a:pPr marL="857250" indent="-857250" algn="l">
              <a:buFont typeface="+mj-lt"/>
              <a:buAutoNum type="alphaLcPeriod"/>
            </a:pPr>
            <a:r>
              <a:rPr lang="en-US" sz="3800" dirty="0"/>
              <a:t>Gravitational Doppler Effect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C6E09B-2456-479F-B09B-34628439A7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5680" y="2407680"/>
              <a:ext cx="11143440" cy="157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C6E09B-2456-479F-B09B-34628439A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6320" y="2398320"/>
                <a:ext cx="11162160" cy="15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2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4"/>
    </mc:Choice>
    <mc:Fallback xmlns="">
      <p:transition spd="slow" advTm="2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60B8AB-84B9-40B0-A25D-2732A9EEF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5535" r="2860" b="6728"/>
          <a:stretch/>
        </p:blipFill>
        <p:spPr>
          <a:xfrm>
            <a:off x="47382" y="387906"/>
            <a:ext cx="10840860" cy="615315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BEDCB3-CCB3-40D2-8DC2-DD409AD173A8}"/>
              </a:ext>
            </a:extLst>
          </p:cNvPr>
          <p:cNvCxnSpPr>
            <a:cxnSpLocks/>
          </p:cNvCxnSpPr>
          <p:nvPr/>
        </p:nvCxnSpPr>
        <p:spPr>
          <a:xfrm flipV="1">
            <a:off x="7452680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BA5943-C91B-4FED-829C-83542A9DF385}"/>
                  </a:ext>
                </a:extLst>
              </p:cNvPr>
              <p:cNvSpPr txBox="1"/>
              <p:nvPr/>
            </p:nvSpPr>
            <p:spPr>
              <a:xfrm>
                <a:off x="9341817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BA5943-C91B-4FED-829C-83542A9DF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17" y="6095273"/>
                <a:ext cx="2029273" cy="769441"/>
              </a:xfrm>
              <a:prstGeom prst="rect">
                <a:avLst/>
              </a:prstGeom>
              <a:blipFill>
                <a:blip r:embed="rId4"/>
                <a:stretch>
                  <a:fillRect l="-120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5E48D-981F-4A48-BC98-5DFC69FC0366}"/>
                  </a:ext>
                </a:extLst>
              </p:cNvPr>
              <p:cNvSpPr txBox="1"/>
              <p:nvPr/>
            </p:nvSpPr>
            <p:spPr>
              <a:xfrm>
                <a:off x="8404440" y="123352"/>
                <a:ext cx="3669618" cy="25760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5E48D-981F-4A48-BC98-5DFC69FC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40" y="123352"/>
                <a:ext cx="3669618" cy="2576090"/>
              </a:xfrm>
              <a:prstGeom prst="rect">
                <a:avLst/>
              </a:prstGeom>
              <a:blipFill>
                <a:blip r:embed="rId5"/>
                <a:stretch>
                  <a:fillRect l="-1316" t="-349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9488C645-A051-41AC-AEF5-898F1C8EB0AE}"/>
              </a:ext>
            </a:extLst>
          </p:cNvPr>
          <p:cNvGrpSpPr/>
          <p:nvPr/>
        </p:nvGrpSpPr>
        <p:grpSpPr>
          <a:xfrm rot="5400000">
            <a:off x="6773550" y="2957914"/>
            <a:ext cx="341234" cy="1076759"/>
            <a:chOff x="5924550" y="2736683"/>
            <a:chExt cx="723900" cy="154956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46B76AA-C2AB-44C2-B725-239953D4E890}"/>
                </a:ext>
              </a:extLst>
            </p:cNvPr>
            <p:cNvSpPr/>
            <p:nvPr/>
          </p:nvSpPr>
          <p:spPr>
            <a:xfrm>
              <a:off x="5924550" y="2743200"/>
              <a:ext cx="723900" cy="15430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F60D340-CC5A-400C-83EF-D16A87370425}"/>
                </a:ext>
              </a:extLst>
            </p:cNvPr>
            <p:cNvSpPr/>
            <p:nvPr/>
          </p:nvSpPr>
          <p:spPr>
            <a:xfrm flipH="1">
              <a:off x="6019800" y="2736683"/>
              <a:ext cx="533400" cy="1136984"/>
            </a:xfrm>
            <a:prstGeom prst="ellipse">
              <a:avLst/>
            </a:prstGeom>
            <a:solidFill>
              <a:srgbClr val="E2AC00"/>
            </a:solidFill>
            <a:ln>
              <a:solidFill>
                <a:srgbClr val="E2A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DB660BB-F2D0-4D49-A359-BDD26D9AE3BF}"/>
                </a:ext>
              </a:extLst>
            </p:cNvPr>
            <p:cNvSpPr/>
            <p:nvPr/>
          </p:nvSpPr>
          <p:spPr>
            <a:xfrm>
              <a:off x="6153150" y="2743201"/>
              <a:ext cx="294922" cy="62865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9BB0D6-7771-41B1-B27A-4914DBBA0441}"/>
              </a:ext>
            </a:extLst>
          </p:cNvPr>
          <p:cNvGrpSpPr/>
          <p:nvPr/>
        </p:nvGrpSpPr>
        <p:grpSpPr>
          <a:xfrm>
            <a:off x="2188367" y="612111"/>
            <a:ext cx="1129870" cy="5740945"/>
            <a:chOff x="2188367" y="612111"/>
            <a:chExt cx="1129870" cy="574094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E7E6188-5F7C-4F20-B526-ACE66943B1F9}"/>
                </a:ext>
              </a:extLst>
            </p:cNvPr>
            <p:cNvGrpSpPr/>
            <p:nvPr/>
          </p:nvGrpSpPr>
          <p:grpSpPr>
            <a:xfrm>
              <a:off x="2190966" y="612111"/>
              <a:ext cx="2044" cy="5740945"/>
              <a:chOff x="3126678" y="3429000"/>
              <a:chExt cx="2044" cy="2969406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E3121CA-FD01-400E-970C-8922021D5F34}"/>
                  </a:ext>
                </a:extLst>
              </p:cNvPr>
              <p:cNvCxnSpPr/>
              <p:nvPr/>
            </p:nvCxnSpPr>
            <p:spPr>
              <a:xfrm flipV="1">
                <a:off x="3128149" y="3429000"/>
                <a:ext cx="0" cy="2969406"/>
              </a:xfrm>
              <a:prstGeom prst="line">
                <a:avLst/>
              </a:prstGeom>
              <a:ln w="1143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B44220B-760B-4318-B0D3-B0A04FC1C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722" y="5657070"/>
                <a:ext cx="0" cy="389924"/>
              </a:xfrm>
              <a:prstGeom prst="line">
                <a:avLst/>
              </a:prstGeom>
              <a:ln w="1143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272D898-89E6-4FE8-BBDE-D26596A40E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4718741"/>
                <a:ext cx="0" cy="389924"/>
              </a:xfrm>
              <a:prstGeom prst="line">
                <a:avLst/>
              </a:prstGeom>
              <a:ln w="1143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8A90C73-1B19-4FB1-A34C-5FEB8D61B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3804341"/>
                <a:ext cx="0" cy="389924"/>
              </a:xfrm>
              <a:prstGeom prst="line">
                <a:avLst/>
              </a:prstGeom>
              <a:ln w="1143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phic 69" descr="Confused person with solid fill">
              <a:extLst>
                <a:ext uri="{FF2B5EF4-FFF2-40B4-BE49-F238E27FC236}">
                  <a16:creationId xmlns:a16="http://schemas.microsoft.com/office/drawing/2014/main" id="{B7B73AE3-91BF-40C2-870C-98DD69D4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2188367" y="2938010"/>
              <a:ext cx="1129870" cy="112987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670D630-93A8-47F8-B90F-D52200BD6CDC}"/>
              </a:ext>
            </a:extLst>
          </p:cNvPr>
          <p:cNvGrpSpPr/>
          <p:nvPr/>
        </p:nvGrpSpPr>
        <p:grpSpPr>
          <a:xfrm>
            <a:off x="-1610386" y="328759"/>
            <a:ext cx="3959986" cy="7225683"/>
            <a:chOff x="-4147149" y="328759"/>
            <a:chExt cx="3959986" cy="7225683"/>
          </a:xfrm>
        </p:grpSpPr>
        <p:pic>
          <p:nvPicPr>
            <p:cNvPr id="73" name="Picture 2" descr="Image result for earth">
              <a:extLst>
                <a:ext uri="{FF2B5EF4-FFF2-40B4-BE49-F238E27FC236}">
                  <a16:creationId xmlns:a16="http://schemas.microsoft.com/office/drawing/2014/main" id="{BF3A7681-589F-48AD-A18F-E4EABC25A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2729" y="328759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earth">
              <a:extLst>
                <a:ext uri="{FF2B5EF4-FFF2-40B4-BE49-F238E27FC236}">
                  <a16:creationId xmlns:a16="http://schemas.microsoft.com/office/drawing/2014/main" id="{A886D9A5-32BE-495E-8224-731C7D50D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2017" y="1510053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Image result for earth">
              <a:extLst>
                <a:ext uri="{FF2B5EF4-FFF2-40B4-BE49-F238E27FC236}">
                  <a16:creationId xmlns:a16="http://schemas.microsoft.com/office/drawing/2014/main" id="{D3922A6F-5675-4B77-A14F-81B5BDFBE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3988" y="2632414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Image result for earth">
              <a:extLst>
                <a:ext uri="{FF2B5EF4-FFF2-40B4-BE49-F238E27FC236}">
                  <a16:creationId xmlns:a16="http://schemas.microsoft.com/office/drawing/2014/main" id="{75FB780B-EB40-4060-AB4C-C3A8EDEDF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7149" y="3609595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931950-E7C2-4ED3-801A-CD1456CB202D}"/>
              </a:ext>
            </a:extLst>
          </p:cNvPr>
          <p:cNvCxnSpPr>
            <a:cxnSpLocks/>
          </p:cNvCxnSpPr>
          <p:nvPr/>
        </p:nvCxnSpPr>
        <p:spPr>
          <a:xfrm flipV="1">
            <a:off x="1187073" y="424113"/>
            <a:ext cx="0" cy="61169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0F26-1A36-4844-BACD-43B0453C0918}"/>
                  </a:ext>
                </a:extLst>
              </p:cNvPr>
              <p:cNvSpPr txBox="1"/>
              <p:nvPr/>
            </p:nvSpPr>
            <p:spPr>
              <a:xfrm>
                <a:off x="323267" y="5985920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0F26-1A36-4844-BACD-43B0453C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7" y="5985920"/>
                <a:ext cx="1591718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A89C831-3520-4F6C-A041-268732D9959F}"/>
              </a:ext>
            </a:extLst>
          </p:cNvPr>
          <p:cNvGrpSpPr/>
          <p:nvPr/>
        </p:nvGrpSpPr>
        <p:grpSpPr>
          <a:xfrm>
            <a:off x="16800" y="-80721"/>
            <a:ext cx="1987404" cy="2484061"/>
            <a:chOff x="16800" y="-80721"/>
            <a:chExt cx="1987404" cy="248406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4F40C2E-938C-42DC-B410-221C785F8D25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E6991D-E529-4E03-B6C7-4DB5FF96FF3D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E6991D-E529-4E03-B6C7-4DB5FF96F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EECD473-FB86-40A6-B548-69E8CCD59F44}"/>
              </a:ext>
            </a:extLst>
          </p:cNvPr>
          <p:cNvGrpSpPr/>
          <p:nvPr/>
        </p:nvGrpSpPr>
        <p:grpSpPr>
          <a:xfrm>
            <a:off x="4458149" y="642483"/>
            <a:ext cx="4133388" cy="5759995"/>
            <a:chOff x="4458149" y="642483"/>
            <a:chExt cx="4133388" cy="575999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4E7032-D783-4182-A441-455AF81F0327}"/>
                </a:ext>
              </a:extLst>
            </p:cNvPr>
            <p:cNvGrpSpPr/>
            <p:nvPr/>
          </p:nvGrpSpPr>
          <p:grpSpPr>
            <a:xfrm>
              <a:off x="4959613" y="642483"/>
              <a:ext cx="2044" cy="5740945"/>
              <a:chOff x="3126678" y="3429000"/>
              <a:chExt cx="2044" cy="296940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6CF5698-888E-4E60-BBC3-26E1271C2811}"/>
                  </a:ext>
                </a:extLst>
              </p:cNvPr>
              <p:cNvCxnSpPr/>
              <p:nvPr/>
            </p:nvCxnSpPr>
            <p:spPr>
              <a:xfrm flipV="1">
                <a:off x="3128149" y="3429000"/>
                <a:ext cx="0" cy="2969406"/>
              </a:xfrm>
              <a:prstGeom prst="line">
                <a:avLst/>
              </a:prstGeom>
              <a:ln w="1143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FB6B187-9119-46B0-B51B-EFA9CC8B1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722" y="5657070"/>
                <a:ext cx="0" cy="389924"/>
              </a:xfrm>
              <a:prstGeom prst="line">
                <a:avLst/>
              </a:prstGeom>
              <a:ln w="1143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47809B-54CA-4778-A1FD-9F11F1A393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4718741"/>
                <a:ext cx="0" cy="389924"/>
              </a:xfrm>
              <a:prstGeom prst="line">
                <a:avLst/>
              </a:prstGeom>
              <a:ln w="1143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A9F548-B539-4A3C-B32D-CB722191CA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3804341"/>
                <a:ext cx="0" cy="389924"/>
              </a:xfrm>
              <a:prstGeom prst="line">
                <a:avLst/>
              </a:prstGeom>
              <a:ln w="1143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F366FA9-0082-4966-974C-45B721199075}"/>
                </a:ext>
              </a:extLst>
            </p:cNvPr>
            <p:cNvGrpSpPr/>
            <p:nvPr/>
          </p:nvGrpSpPr>
          <p:grpSpPr>
            <a:xfrm>
              <a:off x="7841870" y="661533"/>
              <a:ext cx="2044" cy="5740945"/>
              <a:chOff x="3126678" y="3429000"/>
              <a:chExt cx="2044" cy="2969406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0F9072C-D772-4B40-9067-77901AEB6108}"/>
                  </a:ext>
                </a:extLst>
              </p:cNvPr>
              <p:cNvCxnSpPr/>
              <p:nvPr/>
            </p:nvCxnSpPr>
            <p:spPr>
              <a:xfrm flipV="1">
                <a:off x="3128149" y="3429000"/>
                <a:ext cx="0" cy="2969406"/>
              </a:xfrm>
              <a:prstGeom prst="line">
                <a:avLst/>
              </a:prstGeom>
              <a:ln w="1143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EB49016-75E9-4F1B-8304-1AE6565A0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8722" y="5657070"/>
                <a:ext cx="0" cy="389924"/>
              </a:xfrm>
              <a:prstGeom prst="line">
                <a:avLst/>
              </a:prstGeom>
              <a:ln w="1143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01618D9-ED8B-43E0-9CA5-3019614CE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4718741"/>
                <a:ext cx="0" cy="389924"/>
              </a:xfrm>
              <a:prstGeom prst="line">
                <a:avLst/>
              </a:prstGeom>
              <a:ln w="1143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24EBDB0-426F-4E72-B737-49A9EA61CD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6678" y="3804341"/>
                <a:ext cx="0" cy="389924"/>
              </a:xfrm>
              <a:prstGeom prst="line">
                <a:avLst/>
              </a:prstGeom>
              <a:ln w="1143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8" descr="Rocket, Star, Moon, Space Travel, Space, Research">
              <a:extLst>
                <a:ext uri="{FF2B5EF4-FFF2-40B4-BE49-F238E27FC236}">
                  <a16:creationId xmlns:a16="http://schemas.microsoft.com/office/drawing/2014/main" id="{47B68AB7-6E0C-4F9A-A201-D3C631DD9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556296" y="2843649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ocket, Star, Moon, Space Travel, Space, Research">
              <a:extLst>
                <a:ext uri="{FF2B5EF4-FFF2-40B4-BE49-F238E27FC236}">
                  <a16:creationId xmlns:a16="http://schemas.microsoft.com/office/drawing/2014/main" id="{DFF83BA8-6AD7-4680-BD02-4F153014D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726009" y="2824275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2F6BAB-F166-4167-B4B3-7B6EB99F04C5}"/>
              </a:ext>
            </a:extLst>
          </p:cNvPr>
          <p:cNvGrpSpPr/>
          <p:nvPr/>
        </p:nvGrpSpPr>
        <p:grpSpPr>
          <a:xfrm rot="5400000">
            <a:off x="3935449" y="2937446"/>
            <a:ext cx="341234" cy="1076759"/>
            <a:chOff x="5924550" y="2736683"/>
            <a:chExt cx="723900" cy="154956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0513DD-1232-44D1-BDAD-07BF281DDB14}"/>
                </a:ext>
              </a:extLst>
            </p:cNvPr>
            <p:cNvSpPr/>
            <p:nvPr/>
          </p:nvSpPr>
          <p:spPr>
            <a:xfrm>
              <a:off x="5924550" y="2743200"/>
              <a:ext cx="723900" cy="15430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B4109B1-C02C-4B9B-92DD-6BF762C37AD8}"/>
                </a:ext>
              </a:extLst>
            </p:cNvPr>
            <p:cNvSpPr/>
            <p:nvPr/>
          </p:nvSpPr>
          <p:spPr>
            <a:xfrm flipH="1">
              <a:off x="6019800" y="2736683"/>
              <a:ext cx="533400" cy="1136984"/>
            </a:xfrm>
            <a:prstGeom prst="ellipse">
              <a:avLst/>
            </a:prstGeom>
            <a:solidFill>
              <a:srgbClr val="E2AC00"/>
            </a:solidFill>
            <a:ln>
              <a:solidFill>
                <a:srgbClr val="E2A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176FB64-59E1-454C-87D9-70B647657A93}"/>
                </a:ext>
              </a:extLst>
            </p:cNvPr>
            <p:cNvSpPr/>
            <p:nvPr/>
          </p:nvSpPr>
          <p:spPr>
            <a:xfrm>
              <a:off x="6153150" y="2743201"/>
              <a:ext cx="294922" cy="62865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928733-AF7A-4C73-A62F-2115307F33A6}"/>
              </a:ext>
            </a:extLst>
          </p:cNvPr>
          <p:cNvGrpSpPr/>
          <p:nvPr/>
        </p:nvGrpSpPr>
        <p:grpSpPr>
          <a:xfrm>
            <a:off x="3054677" y="305193"/>
            <a:ext cx="4794899" cy="6331670"/>
            <a:chOff x="3054677" y="305193"/>
            <a:chExt cx="4794899" cy="63316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C88A75-F290-420A-8416-E0CD82A773FD}"/>
                </a:ext>
              </a:extLst>
            </p:cNvPr>
            <p:cNvGrpSpPr/>
            <p:nvPr/>
          </p:nvGrpSpPr>
          <p:grpSpPr>
            <a:xfrm>
              <a:off x="3054677" y="1694276"/>
              <a:ext cx="4794899" cy="4942587"/>
              <a:chOff x="3054677" y="1192017"/>
              <a:chExt cx="4794899" cy="4942587"/>
            </a:xfrm>
          </p:grpSpPr>
          <p:sp>
            <p:nvSpPr>
              <p:cNvPr id="2" name="Arc 1">
                <a:extLst>
                  <a:ext uri="{FF2B5EF4-FFF2-40B4-BE49-F238E27FC236}">
                    <a16:creationId xmlns:a16="http://schemas.microsoft.com/office/drawing/2014/main" id="{B97E482F-17DB-47B1-88AD-3DC6B5814BF7}"/>
                  </a:ext>
                </a:extLst>
              </p:cNvPr>
              <p:cNvSpPr/>
              <p:nvPr/>
            </p:nvSpPr>
            <p:spPr>
              <a:xfrm>
                <a:off x="3054677" y="1192017"/>
                <a:ext cx="1896828" cy="4942587"/>
              </a:xfrm>
              <a:prstGeom prst="arc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3EFFA7E3-6CB9-49CB-9C02-23692ECFE30E}"/>
                  </a:ext>
                </a:extLst>
              </p:cNvPr>
              <p:cNvSpPr/>
              <p:nvPr/>
            </p:nvSpPr>
            <p:spPr>
              <a:xfrm>
                <a:off x="5952748" y="1192017"/>
                <a:ext cx="1896828" cy="4942587"/>
              </a:xfrm>
              <a:prstGeom prst="arc">
                <a:avLst/>
              </a:prstGeom>
              <a:ln w="101600"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7F6A8C-2149-4FF8-9FB5-80605A041F1D}"/>
                </a:ext>
              </a:extLst>
            </p:cNvPr>
            <p:cNvSpPr txBox="1"/>
            <p:nvPr/>
          </p:nvSpPr>
          <p:spPr>
            <a:xfrm>
              <a:off x="3160782" y="305193"/>
              <a:ext cx="1441136" cy="1384995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natural free-fall motion</a:t>
              </a:r>
              <a:endParaRPr lang="en-CA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B1D3F41-9942-49CB-843C-3E53BBAAD431}"/>
                </a:ext>
              </a:extLst>
            </p:cNvPr>
            <p:cNvSpPr txBox="1"/>
            <p:nvPr/>
          </p:nvSpPr>
          <p:spPr>
            <a:xfrm>
              <a:off x="6036881" y="327642"/>
              <a:ext cx="1441136" cy="1384995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natural free-fall motion</a:t>
              </a:r>
              <a:endParaRPr lang="en-CA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8770B9-1079-482E-A716-88E9E5F387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14440" y="1363680"/>
              <a:ext cx="323064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8770B9-1079-482E-A716-88E9E5F38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5080" y="1354320"/>
                <a:ext cx="324936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2C06B74-609C-4173-B5C7-25A551911988}"/>
              </a:ext>
            </a:extLst>
          </p:cNvPr>
          <p:cNvGrpSpPr/>
          <p:nvPr/>
        </p:nvGrpSpPr>
        <p:grpSpPr>
          <a:xfrm>
            <a:off x="296022" y="464835"/>
            <a:ext cx="2749076" cy="6058623"/>
            <a:chOff x="5952748" y="578240"/>
            <a:chExt cx="2749076" cy="6058623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072149F0-C029-4995-A3F7-D203352BAEED}"/>
                </a:ext>
              </a:extLst>
            </p:cNvPr>
            <p:cNvSpPr/>
            <p:nvPr/>
          </p:nvSpPr>
          <p:spPr>
            <a:xfrm>
              <a:off x="5952748" y="1694276"/>
              <a:ext cx="1896828" cy="4942587"/>
            </a:xfrm>
            <a:prstGeom prst="arc">
              <a:avLst/>
            </a:prstGeom>
            <a:ln w="1016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8883D41-855A-432D-A60C-E45AD0090129}"/>
                </a:ext>
              </a:extLst>
            </p:cNvPr>
            <p:cNvSpPr txBox="1"/>
            <p:nvPr/>
          </p:nvSpPr>
          <p:spPr>
            <a:xfrm>
              <a:off x="7260688" y="578240"/>
              <a:ext cx="1441136" cy="1384995"/>
            </a:xfrm>
            <a:prstGeom prst="rect">
              <a:avLst/>
            </a:prstGeom>
            <a:solidFill>
              <a:schemeClr val="bg1"/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natural free-fall motion</a:t>
              </a:r>
              <a:endParaRPr lang="en-CA" sz="2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06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6"/>
    </mc:Choice>
    <mc:Fallback xmlns="">
      <p:transition spd="slow" advTm="35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60B8AB-84B9-40B0-A25D-2732A9EEF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5535" r="2860" b="6728"/>
          <a:stretch/>
        </p:blipFill>
        <p:spPr>
          <a:xfrm>
            <a:off x="447921" y="98935"/>
            <a:ext cx="10840860" cy="615315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BEDCB3-CCB3-40D2-8DC2-DD409AD173A8}"/>
              </a:ext>
            </a:extLst>
          </p:cNvPr>
          <p:cNvCxnSpPr>
            <a:cxnSpLocks/>
          </p:cNvCxnSpPr>
          <p:nvPr/>
        </p:nvCxnSpPr>
        <p:spPr>
          <a:xfrm flipV="1">
            <a:off x="7452680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BA5943-C91B-4FED-829C-83542A9DF385}"/>
                  </a:ext>
                </a:extLst>
              </p:cNvPr>
              <p:cNvSpPr txBox="1"/>
              <p:nvPr/>
            </p:nvSpPr>
            <p:spPr>
              <a:xfrm>
                <a:off x="9341817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BA5943-C91B-4FED-829C-83542A9DF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817" y="6095273"/>
                <a:ext cx="2029273" cy="769441"/>
              </a:xfrm>
              <a:prstGeom prst="rect">
                <a:avLst/>
              </a:prstGeom>
              <a:blipFill>
                <a:blip r:embed="rId4"/>
                <a:stretch>
                  <a:fillRect l="-120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94E7032-D783-4182-A441-455AF81F0327}"/>
              </a:ext>
            </a:extLst>
          </p:cNvPr>
          <p:cNvGrpSpPr/>
          <p:nvPr/>
        </p:nvGrpSpPr>
        <p:grpSpPr>
          <a:xfrm>
            <a:off x="4959613" y="642483"/>
            <a:ext cx="2044" cy="5740945"/>
            <a:chOff x="3126678" y="3429000"/>
            <a:chExt cx="2044" cy="296940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6CF5698-888E-4E60-BBC3-26E1271C2811}"/>
                </a:ext>
              </a:extLst>
            </p:cNvPr>
            <p:cNvCxnSpPr/>
            <p:nvPr/>
          </p:nvCxnSpPr>
          <p:spPr>
            <a:xfrm flipV="1">
              <a:off x="3128149" y="3429000"/>
              <a:ext cx="0" cy="2969406"/>
            </a:xfrm>
            <a:prstGeom prst="line">
              <a:avLst/>
            </a:prstGeom>
            <a:ln w="1143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B6B187-9119-46B0-B51B-EFA9CC8B1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8722" y="5657070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47809B-54CA-4778-A1FD-9F11F1A39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4718741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A9F548-B539-4A3C-B32D-CB722191C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3804341"/>
              <a:ext cx="0" cy="389924"/>
            </a:xfrm>
            <a:prstGeom prst="line">
              <a:avLst/>
            </a:prstGeom>
            <a:ln w="1143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F366FA9-0082-4966-974C-45B721199075}"/>
              </a:ext>
            </a:extLst>
          </p:cNvPr>
          <p:cNvGrpSpPr/>
          <p:nvPr/>
        </p:nvGrpSpPr>
        <p:grpSpPr>
          <a:xfrm>
            <a:off x="7841870" y="661533"/>
            <a:ext cx="2044" cy="5740945"/>
            <a:chOff x="3126678" y="3429000"/>
            <a:chExt cx="2044" cy="2969406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F9072C-D772-4B40-9067-77901AEB6108}"/>
                </a:ext>
              </a:extLst>
            </p:cNvPr>
            <p:cNvCxnSpPr/>
            <p:nvPr/>
          </p:nvCxnSpPr>
          <p:spPr>
            <a:xfrm flipV="1">
              <a:off x="3128149" y="3429000"/>
              <a:ext cx="0" cy="2969406"/>
            </a:xfrm>
            <a:prstGeom prst="line">
              <a:avLst/>
            </a:prstGeom>
            <a:ln w="1143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49016-75E9-4F1B-8304-1AE6565A0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8722" y="5657070"/>
              <a:ext cx="0" cy="389924"/>
            </a:xfrm>
            <a:prstGeom prst="line">
              <a:avLst/>
            </a:prstGeom>
            <a:ln w="1143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01618D9-ED8B-43E0-9CA5-3019614CE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4718741"/>
              <a:ext cx="0" cy="389924"/>
            </a:xfrm>
            <a:prstGeom prst="line">
              <a:avLst/>
            </a:prstGeom>
            <a:ln w="1143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24EBDB0-426F-4E72-B737-49A9EA61C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3804341"/>
              <a:ext cx="0" cy="389924"/>
            </a:xfrm>
            <a:prstGeom prst="line">
              <a:avLst/>
            </a:prstGeom>
            <a:ln w="1143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7E6188-5F7C-4F20-B526-ACE66943B1F9}"/>
              </a:ext>
            </a:extLst>
          </p:cNvPr>
          <p:cNvGrpSpPr/>
          <p:nvPr/>
        </p:nvGrpSpPr>
        <p:grpSpPr>
          <a:xfrm>
            <a:off x="2190966" y="612111"/>
            <a:ext cx="2044" cy="5740945"/>
            <a:chOff x="3126678" y="3429000"/>
            <a:chExt cx="2044" cy="296940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E3121CA-FD01-400E-970C-8922021D5F34}"/>
                </a:ext>
              </a:extLst>
            </p:cNvPr>
            <p:cNvCxnSpPr/>
            <p:nvPr/>
          </p:nvCxnSpPr>
          <p:spPr>
            <a:xfrm flipV="1">
              <a:off x="3128149" y="3429000"/>
              <a:ext cx="0" cy="2969406"/>
            </a:xfrm>
            <a:prstGeom prst="line">
              <a:avLst/>
            </a:prstGeom>
            <a:ln w="1143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B44220B-760B-4318-B0D3-B0A04FC1C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8722" y="5657070"/>
              <a:ext cx="0" cy="389924"/>
            </a:xfrm>
            <a:prstGeom prst="line">
              <a:avLst/>
            </a:prstGeom>
            <a:ln w="1143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72D898-89E6-4FE8-BBDE-D26596A40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4718741"/>
              <a:ext cx="0" cy="389924"/>
            </a:xfrm>
            <a:prstGeom prst="line">
              <a:avLst/>
            </a:prstGeom>
            <a:ln w="1143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A90C73-1B19-4FB1-A34C-5FEB8D61B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6678" y="3804341"/>
              <a:ext cx="0" cy="389924"/>
            </a:xfrm>
            <a:prstGeom prst="line">
              <a:avLst/>
            </a:prstGeom>
            <a:ln w="1143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5E48D-981F-4A48-BC98-5DFC69FC0366}"/>
                  </a:ext>
                </a:extLst>
              </p:cNvPr>
              <p:cNvSpPr txBox="1"/>
              <p:nvPr/>
            </p:nvSpPr>
            <p:spPr>
              <a:xfrm>
                <a:off x="8404440" y="123352"/>
                <a:ext cx="3669618" cy="25760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5E48D-981F-4A48-BC98-5DFC69FC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440" y="123352"/>
                <a:ext cx="3669618" cy="2576090"/>
              </a:xfrm>
              <a:prstGeom prst="rect">
                <a:avLst/>
              </a:prstGeom>
              <a:blipFill>
                <a:blip r:embed="rId5"/>
                <a:stretch>
                  <a:fillRect l="-1316" t="-349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8D1A9FF5-9DE4-45F9-A98C-2E59DB900DF7}"/>
              </a:ext>
            </a:extLst>
          </p:cNvPr>
          <p:cNvGrpSpPr/>
          <p:nvPr/>
        </p:nvGrpSpPr>
        <p:grpSpPr>
          <a:xfrm>
            <a:off x="6405787" y="3111509"/>
            <a:ext cx="2185750" cy="767381"/>
            <a:chOff x="12738101" y="-1218204"/>
            <a:chExt cx="2185750" cy="767381"/>
          </a:xfrm>
        </p:grpSpPr>
        <p:pic>
          <p:nvPicPr>
            <p:cNvPr id="31" name="Picture 8" descr="Rocket, Star, Moon, Space Travel, Space, Research">
              <a:extLst>
                <a:ext uri="{FF2B5EF4-FFF2-40B4-BE49-F238E27FC236}">
                  <a16:creationId xmlns:a16="http://schemas.microsoft.com/office/drawing/2014/main" id="{47B68AB7-6E0C-4F9A-A201-D3C631DD9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3888610" y="-1486064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488C645-A051-41AC-AEF5-898F1C8EB0AE}"/>
                </a:ext>
              </a:extLst>
            </p:cNvPr>
            <p:cNvGrpSpPr/>
            <p:nvPr/>
          </p:nvGrpSpPr>
          <p:grpSpPr>
            <a:xfrm rot="5400000">
              <a:off x="13105864" y="-1371799"/>
              <a:ext cx="341234" cy="1076759"/>
              <a:chOff x="5924550" y="2736683"/>
              <a:chExt cx="723900" cy="154956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46B76AA-C2AB-44C2-B725-239953D4E890}"/>
                  </a:ext>
                </a:extLst>
              </p:cNvPr>
              <p:cNvSpPr/>
              <p:nvPr/>
            </p:nvSpPr>
            <p:spPr>
              <a:xfrm>
                <a:off x="5924550" y="2743200"/>
                <a:ext cx="723900" cy="15430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F60D340-CC5A-400C-83EF-D16A87370425}"/>
                  </a:ext>
                </a:extLst>
              </p:cNvPr>
              <p:cNvSpPr/>
              <p:nvPr/>
            </p:nvSpPr>
            <p:spPr>
              <a:xfrm flipH="1">
                <a:off x="6019800" y="2736683"/>
                <a:ext cx="533400" cy="1136984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5DB660BB-F2D0-4D49-A359-BDD26D9AE3BF}"/>
                  </a:ext>
                </a:extLst>
              </p:cNvPr>
              <p:cNvSpPr/>
              <p:nvPr/>
            </p:nvSpPr>
            <p:spPr>
              <a:xfrm>
                <a:off x="6153150" y="2743201"/>
                <a:ext cx="294922" cy="6286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70" name="Graphic 69" descr="Confused person with solid fill">
            <a:extLst>
              <a:ext uri="{FF2B5EF4-FFF2-40B4-BE49-F238E27FC236}">
                <a16:creationId xmlns:a16="http://schemas.microsoft.com/office/drawing/2014/main" id="{B7B73AE3-91BF-40C2-870C-98DD69D4E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188367" y="2938010"/>
            <a:ext cx="1129870" cy="112987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0670D630-93A8-47F8-B90F-D52200BD6CDC}"/>
              </a:ext>
            </a:extLst>
          </p:cNvPr>
          <p:cNvGrpSpPr/>
          <p:nvPr/>
        </p:nvGrpSpPr>
        <p:grpSpPr>
          <a:xfrm>
            <a:off x="-1610386" y="328759"/>
            <a:ext cx="3959986" cy="7225683"/>
            <a:chOff x="-4147149" y="328759"/>
            <a:chExt cx="3959986" cy="7225683"/>
          </a:xfrm>
        </p:grpSpPr>
        <p:pic>
          <p:nvPicPr>
            <p:cNvPr id="73" name="Picture 2" descr="Image result for earth">
              <a:extLst>
                <a:ext uri="{FF2B5EF4-FFF2-40B4-BE49-F238E27FC236}">
                  <a16:creationId xmlns:a16="http://schemas.microsoft.com/office/drawing/2014/main" id="{BF3A7681-589F-48AD-A18F-E4EABC25A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2729" y="328759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earth">
              <a:extLst>
                <a:ext uri="{FF2B5EF4-FFF2-40B4-BE49-F238E27FC236}">
                  <a16:creationId xmlns:a16="http://schemas.microsoft.com/office/drawing/2014/main" id="{A886D9A5-32BE-495E-8224-731C7D50D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2017" y="1510053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Image result for earth">
              <a:extLst>
                <a:ext uri="{FF2B5EF4-FFF2-40B4-BE49-F238E27FC236}">
                  <a16:creationId xmlns:a16="http://schemas.microsoft.com/office/drawing/2014/main" id="{D3922A6F-5675-4B77-A14F-81B5BDFBE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3988" y="2632414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Image result for earth">
              <a:extLst>
                <a:ext uri="{FF2B5EF4-FFF2-40B4-BE49-F238E27FC236}">
                  <a16:creationId xmlns:a16="http://schemas.microsoft.com/office/drawing/2014/main" id="{75FB780B-EB40-4060-AB4C-C3A8EDEDF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7149" y="3609595"/>
              <a:ext cx="3944854" cy="394484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931950-E7C2-4ED3-801A-CD1456CB202D}"/>
              </a:ext>
            </a:extLst>
          </p:cNvPr>
          <p:cNvCxnSpPr>
            <a:cxnSpLocks/>
          </p:cNvCxnSpPr>
          <p:nvPr/>
        </p:nvCxnSpPr>
        <p:spPr>
          <a:xfrm flipV="1">
            <a:off x="1187073" y="424113"/>
            <a:ext cx="0" cy="61169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0F26-1A36-4844-BACD-43B0453C0918}"/>
                  </a:ext>
                </a:extLst>
              </p:cNvPr>
              <p:cNvSpPr txBox="1"/>
              <p:nvPr/>
            </p:nvSpPr>
            <p:spPr>
              <a:xfrm>
                <a:off x="323267" y="5985920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0F26-1A36-4844-BACD-43B0453C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67" y="5985920"/>
                <a:ext cx="159171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3A89C831-3520-4F6C-A041-268732D9959F}"/>
              </a:ext>
            </a:extLst>
          </p:cNvPr>
          <p:cNvGrpSpPr/>
          <p:nvPr/>
        </p:nvGrpSpPr>
        <p:grpSpPr>
          <a:xfrm>
            <a:off x="16800" y="-80721"/>
            <a:ext cx="1987404" cy="2484061"/>
            <a:chOff x="16800" y="-80721"/>
            <a:chExt cx="1987404" cy="2484061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4F40C2E-938C-42DC-B410-221C785F8D25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E6991D-E529-4E03-B6C7-4DB5FF96FF3D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E6991D-E529-4E03-B6C7-4DB5FF96F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1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77D76F-A8AB-460E-BEC8-396AC7E49AD2}"/>
              </a:ext>
            </a:extLst>
          </p:cNvPr>
          <p:cNvGrpSpPr/>
          <p:nvPr/>
        </p:nvGrpSpPr>
        <p:grpSpPr>
          <a:xfrm>
            <a:off x="3567686" y="3092135"/>
            <a:ext cx="2193564" cy="767381"/>
            <a:chOff x="7339137" y="-1221808"/>
            <a:chExt cx="2193564" cy="767381"/>
          </a:xfrm>
        </p:grpSpPr>
        <p:pic>
          <p:nvPicPr>
            <p:cNvPr id="30" name="Picture 8" descr="Rocket, Star, Moon, Space Travel, Space, Research">
              <a:extLst>
                <a:ext uri="{FF2B5EF4-FFF2-40B4-BE49-F238E27FC236}">
                  <a16:creationId xmlns:a16="http://schemas.microsoft.com/office/drawing/2014/main" id="{DFF83BA8-6AD7-4680-BD02-4F153014D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497460" y="-1489668"/>
              <a:ext cx="767381" cy="130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E2F6BAB-F166-4167-B4B3-7B6EB99F04C5}"/>
                </a:ext>
              </a:extLst>
            </p:cNvPr>
            <p:cNvGrpSpPr/>
            <p:nvPr/>
          </p:nvGrpSpPr>
          <p:grpSpPr>
            <a:xfrm rot="5400000">
              <a:off x="7706900" y="-1376497"/>
              <a:ext cx="341234" cy="1076759"/>
              <a:chOff x="5924550" y="2736683"/>
              <a:chExt cx="723900" cy="154956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60513DD-1232-44D1-BDAD-07BF281DDB14}"/>
                  </a:ext>
                </a:extLst>
              </p:cNvPr>
              <p:cNvSpPr/>
              <p:nvPr/>
            </p:nvSpPr>
            <p:spPr>
              <a:xfrm>
                <a:off x="5924550" y="2743200"/>
                <a:ext cx="723900" cy="15430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B4109B1-C02C-4B9B-92DD-6BF762C37AD8}"/>
                  </a:ext>
                </a:extLst>
              </p:cNvPr>
              <p:cNvSpPr/>
              <p:nvPr/>
            </p:nvSpPr>
            <p:spPr>
              <a:xfrm flipH="1">
                <a:off x="6019800" y="2736683"/>
                <a:ext cx="533400" cy="1136984"/>
              </a:xfrm>
              <a:prstGeom prst="ellipse">
                <a:avLst/>
              </a:prstGeom>
              <a:solidFill>
                <a:srgbClr val="E2AC00"/>
              </a:solidFill>
              <a:ln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176FB64-59E1-454C-87D9-70B647657A93}"/>
                  </a:ext>
                </a:extLst>
              </p:cNvPr>
              <p:cNvSpPr/>
              <p:nvPr/>
            </p:nvSpPr>
            <p:spPr>
              <a:xfrm>
                <a:off x="6153150" y="2743201"/>
                <a:ext cx="294922" cy="6286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AB27DE-0AFC-4385-9904-630A23694B50}"/>
              </a:ext>
            </a:extLst>
          </p:cNvPr>
          <p:cNvGrpSpPr/>
          <p:nvPr/>
        </p:nvGrpSpPr>
        <p:grpSpPr>
          <a:xfrm>
            <a:off x="2231287" y="3856922"/>
            <a:ext cx="2043242" cy="1228610"/>
            <a:chOff x="2231287" y="3856922"/>
            <a:chExt cx="2043242" cy="1228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04A4D7-C5A4-4508-B0F0-6DF7AE246CA4}"/>
                    </a:ext>
                  </a:extLst>
                </p:cNvPr>
                <p:cNvSpPr txBox="1"/>
                <p:nvPr/>
              </p:nvSpPr>
              <p:spPr>
                <a:xfrm>
                  <a:off x="2311684" y="3929575"/>
                  <a:ext cx="1962845" cy="11559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en-CA" sz="4000" dirty="0">
                      <a:solidFill>
                        <a:srgbClr val="7030A0"/>
                      </a:solidFill>
                    </a:rPr>
                    <a:t>  </a:t>
                  </a:r>
                  <a:br>
                    <a:rPr lang="en-CA" dirty="0">
                      <a:solidFill>
                        <a:srgbClr val="7030A0"/>
                      </a:solidFill>
                    </a:rPr>
                  </a:br>
                  <a:r>
                    <a:rPr lang="en-CA" sz="2400" dirty="0">
                      <a:solidFill>
                        <a:srgbClr val="7030A0"/>
                      </a:solidFill>
                    </a:rPr>
                    <a:t>4-acceleration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704A4D7-C5A4-4508-B0F0-6DF7AE246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684" y="3929575"/>
                  <a:ext cx="1962845" cy="1155957"/>
                </a:xfrm>
                <a:prstGeom prst="rect">
                  <a:avLst/>
                </a:prstGeom>
                <a:blipFill>
                  <a:blip r:embed="rId14"/>
                  <a:stretch>
                    <a:fillRect l="-4658" r="-3416" b="-11640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08DBA4A-B3AF-4E95-A44F-754B0F26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287" y="3856922"/>
              <a:ext cx="1736902" cy="1"/>
            </a:xfrm>
            <a:prstGeom prst="straightConnector1">
              <a:avLst/>
            </a:prstGeom>
            <a:ln w="152400">
              <a:solidFill>
                <a:srgbClr val="5A2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5B117E5-EBF0-4C07-8F73-E956DCA3ADA2}"/>
              </a:ext>
            </a:extLst>
          </p:cNvPr>
          <p:cNvGrpSpPr/>
          <p:nvPr/>
        </p:nvGrpSpPr>
        <p:grpSpPr>
          <a:xfrm>
            <a:off x="5018389" y="3856671"/>
            <a:ext cx="2043242" cy="1228610"/>
            <a:chOff x="2231287" y="3856922"/>
            <a:chExt cx="2043242" cy="1228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E5CE83-A9AD-4A78-A61B-13A7BE52365C}"/>
                    </a:ext>
                  </a:extLst>
                </p:cNvPr>
                <p:cNvSpPr txBox="1"/>
                <p:nvPr/>
              </p:nvSpPr>
              <p:spPr>
                <a:xfrm>
                  <a:off x="2311684" y="3929575"/>
                  <a:ext cx="1962845" cy="11559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en-CA" sz="4000" dirty="0">
                      <a:solidFill>
                        <a:srgbClr val="7030A0"/>
                      </a:solidFill>
                    </a:rPr>
                    <a:t>  </a:t>
                  </a:r>
                  <a:br>
                    <a:rPr lang="en-CA" dirty="0">
                      <a:solidFill>
                        <a:srgbClr val="7030A0"/>
                      </a:solidFill>
                    </a:rPr>
                  </a:br>
                  <a:r>
                    <a:rPr lang="en-CA" sz="2400" dirty="0">
                      <a:solidFill>
                        <a:srgbClr val="7030A0"/>
                      </a:solidFill>
                    </a:rPr>
                    <a:t>4-acceleration</a:t>
                  </a: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E5CE83-A9AD-4A78-A61B-13A7BE523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684" y="3929575"/>
                  <a:ext cx="1962845" cy="1155957"/>
                </a:xfrm>
                <a:prstGeom prst="rect">
                  <a:avLst/>
                </a:prstGeom>
                <a:blipFill>
                  <a:blip r:embed="rId15"/>
                  <a:stretch>
                    <a:fillRect l="-4658" r="-3416" b="-11640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CFB4D33-CE8D-48C5-AC87-5BD0BD219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287" y="3856922"/>
              <a:ext cx="1736902" cy="1"/>
            </a:xfrm>
            <a:prstGeom prst="straightConnector1">
              <a:avLst/>
            </a:prstGeom>
            <a:ln w="152400">
              <a:solidFill>
                <a:srgbClr val="5A2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1161803-93C2-4662-91DA-6D3D27928004}"/>
              </a:ext>
            </a:extLst>
          </p:cNvPr>
          <p:cNvGrpSpPr/>
          <p:nvPr/>
        </p:nvGrpSpPr>
        <p:grpSpPr>
          <a:xfrm>
            <a:off x="7910190" y="3856671"/>
            <a:ext cx="2043242" cy="1228610"/>
            <a:chOff x="2231287" y="3856922"/>
            <a:chExt cx="2043242" cy="1228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2313985-2EEB-4D66-B820-A896219658A4}"/>
                    </a:ext>
                  </a:extLst>
                </p:cNvPr>
                <p:cNvSpPr txBox="1"/>
                <p:nvPr/>
              </p:nvSpPr>
              <p:spPr>
                <a:xfrm>
                  <a:off x="2311684" y="3929575"/>
                  <a:ext cx="1962845" cy="115595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en-CA" sz="4000" dirty="0">
                      <a:solidFill>
                        <a:srgbClr val="7030A0"/>
                      </a:solidFill>
                    </a:rPr>
                    <a:t>  </a:t>
                  </a:r>
                  <a:br>
                    <a:rPr lang="en-CA" dirty="0">
                      <a:solidFill>
                        <a:srgbClr val="7030A0"/>
                      </a:solidFill>
                    </a:rPr>
                  </a:br>
                  <a:r>
                    <a:rPr lang="en-CA" sz="2400" dirty="0">
                      <a:solidFill>
                        <a:srgbClr val="7030A0"/>
                      </a:solidFill>
                    </a:rPr>
                    <a:t>4-acceleration</a:t>
                  </a: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2313985-2EEB-4D66-B820-A89621965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684" y="3929575"/>
                  <a:ext cx="1962845" cy="1155957"/>
                </a:xfrm>
                <a:prstGeom prst="rect">
                  <a:avLst/>
                </a:prstGeom>
                <a:blipFill>
                  <a:blip r:embed="rId16"/>
                  <a:stretch>
                    <a:fillRect l="-4969" r="-3106" b="-11640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7BF43C-C903-4BDC-BE21-778B71BA47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287" y="3856922"/>
              <a:ext cx="1736902" cy="1"/>
            </a:xfrm>
            <a:prstGeom prst="straightConnector1">
              <a:avLst/>
            </a:prstGeom>
            <a:ln w="152400">
              <a:solidFill>
                <a:srgbClr val="5A2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827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67">
        <p:fade/>
      </p:transition>
    </mc:Choice>
    <mc:Fallback xmlns="">
      <p:transition spd="med" advTm="15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F4EAF-7917-4C51-8A6F-113CB6EAE2EA}"/>
                  </a:ext>
                </a:extLst>
              </p:cNvPr>
              <p:cNvSpPr txBox="1"/>
              <p:nvPr/>
            </p:nvSpPr>
            <p:spPr>
              <a:xfrm>
                <a:off x="0" y="0"/>
                <a:ext cx="3626837" cy="134498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F4EAF-7917-4C51-8A6F-113CB6EAE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626837" cy="1344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4A65F5-38AA-4DBE-A93F-00CA1995601E}"/>
                  </a:ext>
                </a:extLst>
              </p:cNvPr>
              <p:cNvSpPr txBox="1"/>
              <p:nvPr/>
            </p:nvSpPr>
            <p:spPr>
              <a:xfrm>
                <a:off x="6590128" y="1940387"/>
                <a:ext cx="5102196" cy="26300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Kinematic Time Dilation</a:t>
                </a:r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a:rPr lang="en-GB" sz="4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0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4A65F5-38AA-4DBE-A93F-00CA19956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28" y="1940387"/>
                <a:ext cx="5102196" cy="2630015"/>
              </a:xfrm>
              <a:prstGeom prst="rect">
                <a:avLst/>
              </a:prstGeom>
              <a:blipFill>
                <a:blip r:embed="rId4"/>
                <a:stretch>
                  <a:fillRect l="-3559" t="-3196" r="-36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6BCAC1-D4FE-4EA0-8866-A0DC696E511A}"/>
                  </a:ext>
                </a:extLst>
              </p:cNvPr>
              <p:cNvSpPr txBox="1"/>
              <p:nvPr/>
            </p:nvSpPr>
            <p:spPr>
              <a:xfrm>
                <a:off x="2898175" y="4703752"/>
                <a:ext cx="6105524" cy="1971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𝑒𝑠𝑐𝑎𝑝𝑒</m:t>
                        </m:r>
                      </m:sub>
                    </m:sSub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𝑀𝐺</m:t>
                            </m:r>
                          </m:num>
                          <m:den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6BCAC1-D4FE-4EA0-8866-A0DC696E5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175" y="4703752"/>
                <a:ext cx="6105524" cy="19712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0C60773-0B59-4643-B347-6F82FAF164B1}"/>
              </a:ext>
            </a:extLst>
          </p:cNvPr>
          <p:cNvGrpSpPr/>
          <p:nvPr/>
        </p:nvGrpSpPr>
        <p:grpSpPr>
          <a:xfrm>
            <a:off x="149762" y="1344984"/>
            <a:ext cx="5801175" cy="3225418"/>
            <a:chOff x="149762" y="1344984"/>
            <a:chExt cx="5801175" cy="3225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1929B87-0B23-4BE7-BE91-E619F6DE8C78}"/>
                    </a:ext>
                  </a:extLst>
                </p:cNvPr>
                <p:cNvSpPr txBox="1"/>
                <p:nvPr/>
              </p:nvSpPr>
              <p:spPr>
                <a:xfrm>
                  <a:off x="149762" y="1940387"/>
                  <a:ext cx="5801175" cy="263001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4000" dirty="0"/>
                    <a:t>Gravitational Time Dilation</a:t>
                  </a:r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𝑀𝐺</m:t>
                                    </m:r>
                                  </m:num>
                                  <m:den>
                                    <m: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sSup>
                                      <m:sSupPr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1929B87-0B23-4BE7-BE91-E619F6DE8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62" y="1940387"/>
                  <a:ext cx="5801175" cy="2630015"/>
                </a:xfrm>
                <a:prstGeom prst="rect">
                  <a:avLst/>
                </a:prstGeom>
                <a:blipFill>
                  <a:blip r:embed="rId6"/>
                  <a:stretch>
                    <a:fillRect l="-2508" t="-3196" r="-240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6D2C85-4B1D-4B11-95DF-C411DC9B5D93}"/>
                </a:ext>
              </a:extLst>
            </p:cNvPr>
            <p:cNvCxnSpPr>
              <a:cxnSpLocks/>
            </p:cNvCxnSpPr>
            <p:nvPr/>
          </p:nvCxnSpPr>
          <p:spPr>
            <a:xfrm>
              <a:off x="2076450" y="1344984"/>
              <a:ext cx="0" cy="454487"/>
            </a:xfrm>
            <a:prstGeom prst="straightConnector1">
              <a:avLst/>
            </a:prstGeom>
            <a:ln w="1016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7EB978-ABAC-42C8-A440-72EA216923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8800" y="3324240"/>
              <a:ext cx="7058160" cy="3375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7EB978-ABAC-42C8-A440-72EA216923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9440" y="3314880"/>
                <a:ext cx="7076880" cy="3394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183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2"/>
    </mc:Choice>
    <mc:Fallback xmlns="">
      <p:transition spd="slow" advTm="21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433879-7FA4-43CE-B721-F825C9469C57}"/>
              </a:ext>
            </a:extLst>
          </p:cNvPr>
          <p:cNvSpPr txBox="1"/>
          <p:nvPr/>
        </p:nvSpPr>
        <p:spPr>
          <a:xfrm>
            <a:off x="5359399" y="79286"/>
            <a:ext cx="68326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Correct way to compare: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Integrate tangent vectors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Compare resulting proper times</a:t>
            </a:r>
            <a:endParaRPr lang="en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3099AC-DF87-45B3-9788-40E733EFAACC}"/>
                  </a:ext>
                </a:extLst>
              </p:cNvPr>
              <p:cNvSpPr txBox="1"/>
              <p:nvPr/>
            </p:nvSpPr>
            <p:spPr>
              <a:xfrm>
                <a:off x="7530109" y="2344235"/>
                <a:ext cx="4663285" cy="1166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d>
                      <m:dPr>
                        <m:begChr m:val="‖"/>
                        <m:endChr m:val="‖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FFC000"/>
                    </a:solidFill>
                  </a:rPr>
                  <a:t> </a:t>
                </a:r>
                <a:endParaRPr lang="en-CA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3099AC-DF87-45B3-9788-40E733EF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09" y="2344235"/>
                <a:ext cx="4663285" cy="1166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5CF985-D3EF-4388-8264-38BCA40F2E53}"/>
                  </a:ext>
                </a:extLst>
              </p:cNvPr>
              <p:cNvSpPr txBox="1"/>
              <p:nvPr/>
            </p:nvSpPr>
            <p:spPr>
              <a:xfrm>
                <a:off x="7535843" y="3626493"/>
                <a:ext cx="4663285" cy="1166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d>
                      <m:dPr>
                        <m:begChr m:val="‖"/>
                        <m:endChr m:val="‖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5CF985-D3EF-4388-8264-38BCA40F2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43" y="3626493"/>
                <a:ext cx="4663285" cy="1166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854B9E5-FABB-44F8-B4E3-B85A19C19B17}"/>
              </a:ext>
            </a:extLst>
          </p:cNvPr>
          <p:cNvGrpSpPr/>
          <p:nvPr/>
        </p:nvGrpSpPr>
        <p:grpSpPr>
          <a:xfrm>
            <a:off x="-140809" y="999741"/>
            <a:ext cx="7541894" cy="7528654"/>
            <a:chOff x="-489151" y="999741"/>
            <a:chExt cx="7541894" cy="7528654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18742F0-475C-4372-99A4-0CCB17F2C75D}"/>
                </a:ext>
              </a:extLst>
            </p:cNvPr>
            <p:cNvSpPr/>
            <p:nvPr/>
          </p:nvSpPr>
          <p:spPr>
            <a:xfrm>
              <a:off x="-489151" y="999741"/>
              <a:ext cx="7528654" cy="7528654"/>
            </a:xfrm>
            <a:prstGeom prst="arc">
              <a:avLst>
                <a:gd name="adj1" fmla="val 18626304"/>
                <a:gd name="adj2" fmla="val 1839427"/>
              </a:avLst>
            </a:prstGeom>
            <a:ln w="152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8C56CE-586F-4C23-8BA5-C5D4DE09D485}"/>
                </a:ext>
              </a:extLst>
            </p:cNvPr>
            <p:cNvCxnSpPr>
              <a:cxnSpLocks/>
            </p:cNvCxnSpPr>
            <p:nvPr/>
          </p:nvCxnSpPr>
          <p:spPr>
            <a:xfrm rot="286720" flipH="1" flipV="1">
              <a:off x="7032757" y="4632322"/>
              <a:ext cx="19986" cy="372248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0B9EFF-5BE9-4E60-964D-93FC6C677C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9078" y="2764590"/>
              <a:ext cx="170659" cy="336563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420148-16DE-4162-8E5F-47F17B412089}"/>
              </a:ext>
            </a:extLst>
          </p:cNvPr>
          <p:cNvGrpSpPr/>
          <p:nvPr/>
        </p:nvGrpSpPr>
        <p:grpSpPr>
          <a:xfrm>
            <a:off x="5349006" y="2114550"/>
            <a:ext cx="2068706" cy="4340226"/>
            <a:chOff x="8388000" y="671095"/>
            <a:chExt cx="2629030" cy="551580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DD9236F-27E6-48A0-B708-EEB1BD641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71001" y="4651376"/>
              <a:ext cx="25399" cy="473074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FCCE60-FFC9-4EA1-B4B2-5BEFBE100D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3892" y="966102"/>
              <a:ext cx="216883" cy="427723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9FA0A9-B5E0-4332-80C4-978E210C825F}"/>
                </a:ext>
              </a:extLst>
            </p:cNvPr>
            <p:cNvSpPr/>
            <p:nvPr/>
          </p:nvSpPr>
          <p:spPr>
            <a:xfrm rot="17124183">
              <a:off x="6944611" y="2114484"/>
              <a:ext cx="5515808" cy="2629030"/>
            </a:xfrm>
            <a:custGeom>
              <a:avLst/>
              <a:gdLst>
                <a:gd name="connsiteX0" fmla="*/ 0 w 3106057"/>
                <a:gd name="connsiteY0" fmla="*/ 1480457 h 1480457"/>
                <a:gd name="connsiteX1" fmla="*/ 667657 w 3106057"/>
                <a:gd name="connsiteY1" fmla="*/ 740228 h 1480457"/>
                <a:gd name="connsiteX2" fmla="*/ 2394857 w 3106057"/>
                <a:gd name="connsiteY2" fmla="*/ 769257 h 1480457"/>
                <a:gd name="connsiteX3" fmla="*/ 3106057 w 3106057"/>
                <a:gd name="connsiteY3" fmla="*/ 0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6057" h="1480457">
                  <a:moveTo>
                    <a:pt x="0" y="1480457"/>
                  </a:moveTo>
                  <a:cubicBezTo>
                    <a:pt x="134257" y="1169609"/>
                    <a:pt x="268514" y="858761"/>
                    <a:pt x="667657" y="740228"/>
                  </a:cubicBezTo>
                  <a:cubicBezTo>
                    <a:pt x="1066800" y="621695"/>
                    <a:pt x="1988457" y="892628"/>
                    <a:pt x="2394857" y="769257"/>
                  </a:cubicBezTo>
                  <a:cubicBezTo>
                    <a:pt x="2801257" y="645886"/>
                    <a:pt x="2953657" y="322943"/>
                    <a:pt x="3106057" y="0"/>
                  </a:cubicBezTo>
                </a:path>
              </a:pathLst>
            </a:custGeom>
            <a:noFill/>
            <a:ln w="152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1849F0-3402-449B-A18D-F8B3C705059C}"/>
              </a:ext>
            </a:extLst>
          </p:cNvPr>
          <p:cNvCxnSpPr>
            <a:cxnSpLocks/>
          </p:cNvCxnSpPr>
          <p:nvPr/>
        </p:nvCxnSpPr>
        <p:spPr>
          <a:xfrm>
            <a:off x="52578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64DEF3-5983-459B-9B63-E6C53E8A074B}"/>
                  </a:ext>
                </a:extLst>
              </p:cNvPr>
              <p:cNvSpPr txBox="1"/>
              <p:nvPr/>
            </p:nvSpPr>
            <p:spPr>
              <a:xfrm>
                <a:off x="444071" y="109034"/>
                <a:ext cx="4372837" cy="257609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64DEF3-5983-459B-9B63-E6C53E8A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71" y="109034"/>
                <a:ext cx="4372837" cy="2576090"/>
              </a:xfrm>
              <a:prstGeom prst="rect">
                <a:avLst/>
              </a:prstGeom>
              <a:blipFill>
                <a:blip r:embed="rId5"/>
                <a:stretch>
                  <a:fillRect t="-350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8AA90E99-154C-4F28-BB9F-588487B24362}"/>
              </a:ext>
            </a:extLst>
          </p:cNvPr>
          <p:cNvSpPr/>
          <p:nvPr/>
        </p:nvSpPr>
        <p:spPr>
          <a:xfrm>
            <a:off x="780259" y="3097185"/>
            <a:ext cx="3547801" cy="3547801"/>
          </a:xfrm>
          <a:prstGeom prst="ellipse">
            <a:avLst/>
          </a:prstGeom>
          <a:solidFill>
            <a:schemeClr val="bg1">
              <a:alpha val="52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0498845-6272-4E9D-ADEC-3B900ACFF09C}"/>
              </a:ext>
            </a:extLst>
          </p:cNvPr>
          <p:cNvSpPr/>
          <p:nvPr/>
        </p:nvSpPr>
        <p:spPr>
          <a:xfrm flipV="1">
            <a:off x="780259" y="4221622"/>
            <a:ext cx="3547801" cy="1397920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FC367C-0BD9-4906-91D3-2EE9F9F91111}"/>
              </a:ext>
            </a:extLst>
          </p:cNvPr>
          <p:cNvGrpSpPr/>
          <p:nvPr/>
        </p:nvGrpSpPr>
        <p:grpSpPr>
          <a:xfrm>
            <a:off x="1961091" y="4269235"/>
            <a:ext cx="1203699" cy="1203698"/>
            <a:chOff x="1530069" y="2395440"/>
            <a:chExt cx="2657803" cy="26578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C4C678-958C-4E8C-8605-FFCF02E02041}"/>
                </a:ext>
              </a:extLst>
            </p:cNvPr>
            <p:cNvSpPr/>
            <p:nvPr/>
          </p:nvSpPr>
          <p:spPr>
            <a:xfrm>
              <a:off x="1530069" y="2395440"/>
              <a:ext cx="2657803" cy="265780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55638385-F30B-48D4-A420-C803F5EDFF09}"/>
                </a:ext>
              </a:extLst>
            </p:cNvPr>
            <p:cNvSpPr/>
            <p:nvPr/>
          </p:nvSpPr>
          <p:spPr>
            <a:xfrm>
              <a:off x="1530069" y="3267782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486B84B-21BF-4A9C-AF96-D7742A94E11F}"/>
                </a:ext>
              </a:extLst>
            </p:cNvPr>
            <p:cNvSpPr/>
            <p:nvPr/>
          </p:nvSpPr>
          <p:spPr>
            <a:xfrm flipV="1">
              <a:off x="1530069" y="3203044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33" name="Arc 32">
            <a:extLst>
              <a:ext uri="{FF2B5EF4-FFF2-40B4-BE49-F238E27FC236}">
                <a16:creationId xmlns:a16="http://schemas.microsoft.com/office/drawing/2014/main" id="{EB691BE0-6F11-40A1-95A5-1E619737BBC4}"/>
              </a:ext>
            </a:extLst>
          </p:cNvPr>
          <p:cNvSpPr/>
          <p:nvPr/>
        </p:nvSpPr>
        <p:spPr>
          <a:xfrm>
            <a:off x="780259" y="4193820"/>
            <a:ext cx="3547801" cy="1397921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A850FA-3111-484E-B4F8-35D97CBB13A0}"/>
              </a:ext>
            </a:extLst>
          </p:cNvPr>
          <p:cNvGrpSpPr/>
          <p:nvPr/>
        </p:nvGrpSpPr>
        <p:grpSpPr>
          <a:xfrm>
            <a:off x="779136" y="4205019"/>
            <a:ext cx="4085658" cy="1397921"/>
            <a:chOff x="779136" y="4205019"/>
            <a:chExt cx="4085658" cy="1397921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B2C51B5-5EA2-4CB2-98E2-A2F3D2D95AC6}"/>
                </a:ext>
              </a:extLst>
            </p:cNvPr>
            <p:cNvSpPr/>
            <p:nvPr/>
          </p:nvSpPr>
          <p:spPr>
            <a:xfrm>
              <a:off x="779136" y="4205019"/>
              <a:ext cx="3547801" cy="1397921"/>
            </a:xfrm>
            <a:prstGeom prst="arc">
              <a:avLst>
                <a:gd name="adj1" fmla="val 20507370"/>
                <a:gd name="adj2" fmla="val 2324312"/>
              </a:avLst>
            </a:prstGeom>
            <a:ln w="76200">
              <a:solidFill>
                <a:srgbClr val="00682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0A81DF2-51E1-4EC3-8ADC-5ECF1FA83FC3}"/>
                    </a:ext>
                  </a:extLst>
                </p:cNvPr>
                <p:cNvSpPr txBox="1"/>
                <p:nvPr/>
              </p:nvSpPr>
              <p:spPr>
                <a:xfrm>
                  <a:off x="4319280" y="4628679"/>
                  <a:ext cx="5455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3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0A81DF2-51E1-4EC3-8ADC-5ECF1FA83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280" y="4628679"/>
                  <a:ext cx="545514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CB3B68-1361-4DFB-AB76-8461867083F8}"/>
              </a:ext>
            </a:extLst>
          </p:cNvPr>
          <p:cNvGrpSpPr/>
          <p:nvPr/>
        </p:nvGrpSpPr>
        <p:grpSpPr>
          <a:xfrm>
            <a:off x="789040" y="3068014"/>
            <a:ext cx="3616330" cy="3606144"/>
            <a:chOff x="789040" y="3068014"/>
            <a:chExt cx="3616330" cy="360614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F422EFE-9DC2-4419-A934-B3F3DADC6F9F}"/>
                </a:ext>
              </a:extLst>
            </p:cNvPr>
            <p:cNvSpPr/>
            <p:nvPr/>
          </p:nvSpPr>
          <p:spPr>
            <a:xfrm>
              <a:off x="789040" y="3108795"/>
              <a:ext cx="3547801" cy="3565363"/>
            </a:xfrm>
            <a:prstGeom prst="arc">
              <a:avLst>
                <a:gd name="adj1" fmla="val 17968736"/>
                <a:gd name="adj2" fmla="val 20239791"/>
              </a:avLst>
            </a:prstGeom>
            <a:ln w="7620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20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ED8CE6A-4F8B-4BD1-98FB-544CD5D9C02C}"/>
                    </a:ext>
                  </a:extLst>
                </p:cNvPr>
                <p:cNvSpPr txBox="1"/>
                <p:nvPr/>
              </p:nvSpPr>
              <p:spPr>
                <a:xfrm>
                  <a:off x="3859856" y="3068014"/>
                  <a:ext cx="5455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ED8CE6A-4F8B-4BD1-98FB-544CD5D9C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9856" y="3068014"/>
                  <a:ext cx="545514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3B173F-518E-45F7-805E-4A40E9C51CA7}"/>
              </a:ext>
            </a:extLst>
          </p:cNvPr>
          <p:cNvGrpSpPr/>
          <p:nvPr/>
        </p:nvGrpSpPr>
        <p:grpSpPr>
          <a:xfrm>
            <a:off x="861734" y="4269235"/>
            <a:ext cx="1017393" cy="646331"/>
            <a:chOff x="861734" y="4269235"/>
            <a:chExt cx="1017393" cy="64633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A350C1-2FF3-4F91-AFB9-B86027794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34" y="4862590"/>
              <a:ext cx="1017393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E65645C-3B92-4FEA-847C-5AA5D63CBA96}"/>
                    </a:ext>
                  </a:extLst>
                </p:cNvPr>
                <p:cNvSpPr txBox="1"/>
                <p:nvPr/>
              </p:nvSpPr>
              <p:spPr>
                <a:xfrm>
                  <a:off x="1188457" y="4269235"/>
                  <a:ext cx="5455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E65645C-3B92-4FEA-847C-5AA5D63CB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457" y="4269235"/>
                  <a:ext cx="545514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915C5B-E9EA-44A9-8A30-C25B16440153}"/>
                  </a:ext>
                </a:extLst>
              </p:cNvPr>
              <p:cNvSpPr txBox="1"/>
              <p:nvPr/>
            </p:nvSpPr>
            <p:spPr>
              <a:xfrm>
                <a:off x="2060695" y="4637515"/>
                <a:ext cx="1057153" cy="46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𝑚𝑎𝑠𝑠</m:t>
                      </m:r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915C5B-E9EA-44A9-8A30-C25B1644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95" y="4637515"/>
                <a:ext cx="1057153" cy="4601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B7B32CC-47EB-40DF-A6A7-74DD45DFAF2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0840" y="69480"/>
              <a:ext cx="8191080" cy="4815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B7B32CC-47EB-40DF-A6A7-74DD45DFA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480" y="60120"/>
                <a:ext cx="8209800" cy="4833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8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1"/>
    </mc:Choice>
    <mc:Fallback xmlns="">
      <p:transition spd="slow" advTm="2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DCDF9-985A-43D1-B7FD-93A53CCACDCD}"/>
                  </a:ext>
                </a:extLst>
              </p:cNvPr>
              <p:cNvSpPr txBox="1"/>
              <p:nvPr/>
            </p:nvSpPr>
            <p:spPr>
              <a:xfrm>
                <a:off x="6851430" y="1117666"/>
                <a:ext cx="5261354" cy="20817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5DCDF9-985A-43D1-B7FD-93A53CCAC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430" y="1117666"/>
                <a:ext cx="5261354" cy="2081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20886E1-8500-4F85-A251-660DD5B17F42}"/>
              </a:ext>
            </a:extLst>
          </p:cNvPr>
          <p:cNvGrpSpPr/>
          <p:nvPr/>
        </p:nvGrpSpPr>
        <p:grpSpPr>
          <a:xfrm>
            <a:off x="10274783" y="1936621"/>
            <a:ext cx="1634108" cy="2019698"/>
            <a:chOff x="8456970" y="0"/>
            <a:chExt cx="1634108" cy="20196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2C4247-FD09-4C7B-A3AB-7238D33BE734}"/>
                </a:ext>
              </a:extLst>
            </p:cNvPr>
            <p:cNvSpPr/>
            <p:nvPr/>
          </p:nvSpPr>
          <p:spPr>
            <a:xfrm>
              <a:off x="8456970" y="0"/>
              <a:ext cx="1430215" cy="129894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6CE5E1-B21C-4325-8C82-DB162894CBB2}"/>
                    </a:ext>
                  </a:extLst>
                </p:cNvPr>
                <p:cNvSpPr txBox="1"/>
                <p:nvPr/>
              </p:nvSpPr>
              <p:spPr>
                <a:xfrm>
                  <a:off x="9266915" y="1188701"/>
                  <a:ext cx="82416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C6CE5E1-B21C-4325-8C82-DB162894C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915" y="1188701"/>
                  <a:ext cx="824163" cy="830997"/>
                </a:xfrm>
                <a:prstGeom prst="rect">
                  <a:avLst/>
                </a:prstGeom>
                <a:blipFill>
                  <a:blip r:embed="rId4"/>
                  <a:stretch>
                    <a:fillRect r="-102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D8400A-824E-4DCC-A5D1-019F6875EB00}"/>
                  </a:ext>
                </a:extLst>
              </p:cNvPr>
              <p:cNvSpPr txBox="1"/>
              <p:nvPr/>
            </p:nvSpPr>
            <p:spPr>
              <a:xfrm>
                <a:off x="151049" y="158503"/>
                <a:ext cx="11891397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600" dirty="0"/>
                  <a:t>Interpretation of the Schwarzschild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600" dirty="0"/>
                  <a:t>-coordinate: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D8400A-824E-4DCC-A5D1-019F6875E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9" y="158503"/>
                <a:ext cx="11891397" cy="800219"/>
              </a:xfrm>
              <a:prstGeom prst="rect">
                <a:avLst/>
              </a:prstGeom>
              <a:blipFill>
                <a:blip r:embed="rId5"/>
                <a:stretch>
                  <a:fillRect l="-2205" t="-16031" r="-1436" b="-389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F1CF04-48B8-45F0-9592-95F078D98485}"/>
                  </a:ext>
                </a:extLst>
              </p:cNvPr>
              <p:cNvSpPr txBox="1"/>
              <p:nvPr/>
            </p:nvSpPr>
            <p:spPr>
              <a:xfrm>
                <a:off x="17494" y="4116432"/>
                <a:ext cx="1189139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4400" dirty="0"/>
                  <a:t> distance we get if we lay out a series of rulers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F1CF04-48B8-45F0-9592-95F078D9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4" y="4116432"/>
                <a:ext cx="11891397" cy="769441"/>
              </a:xfrm>
              <a:prstGeom prst="rect">
                <a:avLst/>
              </a:prstGeom>
              <a:blipFill>
                <a:blip r:embed="rId6"/>
                <a:stretch>
                  <a:fillRect t="-15873" r="-1333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63B7D9-7DD8-4947-8328-557D185367B7}"/>
                  </a:ext>
                </a:extLst>
              </p:cNvPr>
              <p:cNvSpPr txBox="1"/>
              <p:nvPr/>
            </p:nvSpPr>
            <p:spPr>
              <a:xfrm>
                <a:off x="238980" y="1081486"/>
                <a:ext cx="7036567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GB" sz="4600" b="0" dirty="0"/>
                  <a:t> </a:t>
                </a:r>
                <a:r>
                  <a:rPr lang="en-GB" sz="46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600" dirty="0"/>
                  <a:t> doesn’t directly represent physical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sz="4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63B7D9-7DD8-4947-8328-557D1853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80" y="1081486"/>
                <a:ext cx="7036567" cy="2215991"/>
              </a:xfrm>
              <a:prstGeom prst="rect">
                <a:avLst/>
              </a:prstGeom>
              <a:blipFill>
                <a:blip r:embed="rId7"/>
                <a:stretch>
                  <a:fillRect l="-3380" t="-5495" b="-131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150541E-ADF6-44A4-9AB8-4C5EE09F2A7F}"/>
              </a:ext>
            </a:extLst>
          </p:cNvPr>
          <p:cNvGrpSpPr/>
          <p:nvPr/>
        </p:nvGrpSpPr>
        <p:grpSpPr>
          <a:xfrm>
            <a:off x="970160" y="5141416"/>
            <a:ext cx="1673571" cy="1493445"/>
            <a:chOff x="655942" y="5114066"/>
            <a:chExt cx="1673571" cy="1493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A766DE-7096-4FC0-8310-C4D365829D83}"/>
                    </a:ext>
                  </a:extLst>
                </p:cNvPr>
                <p:cNvSpPr txBox="1"/>
                <p:nvPr/>
              </p:nvSpPr>
              <p:spPr>
                <a:xfrm>
                  <a:off x="655942" y="5776514"/>
                  <a:ext cx="167357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sz="4800" dirty="0">
                      <a:effectLst/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A766DE-7096-4FC0-8310-C4D365829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42" y="5776514"/>
                  <a:ext cx="1673571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B98013-0733-4C61-9B02-5CA7FE59F04E}"/>
                </a:ext>
              </a:extLst>
            </p:cNvPr>
            <p:cNvSpPr/>
            <p:nvPr/>
          </p:nvSpPr>
          <p:spPr>
            <a:xfrm>
              <a:off x="1255558" y="5114066"/>
              <a:ext cx="474340" cy="4743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DA2B25-1F03-4045-96FF-06B018EB3A4D}"/>
              </a:ext>
            </a:extLst>
          </p:cNvPr>
          <p:cNvGrpSpPr/>
          <p:nvPr/>
        </p:nvGrpSpPr>
        <p:grpSpPr>
          <a:xfrm>
            <a:off x="9202699" y="5141416"/>
            <a:ext cx="1673571" cy="1494801"/>
            <a:chOff x="3733287" y="5114066"/>
            <a:chExt cx="1673571" cy="14948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F50957-D693-4BCA-A7BA-F8F08A5013EF}"/>
                    </a:ext>
                  </a:extLst>
                </p:cNvPr>
                <p:cNvSpPr txBox="1"/>
                <p:nvPr/>
              </p:nvSpPr>
              <p:spPr>
                <a:xfrm>
                  <a:off x="3733287" y="5777870"/>
                  <a:ext cx="1673571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4800" dirty="0">
                      <a:effectLst/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3F50957-D693-4BCA-A7BA-F8F08A501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287" y="5777870"/>
                  <a:ext cx="1673571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D35631-9ECB-449F-836B-FDFEBB4CB5E6}"/>
                </a:ext>
              </a:extLst>
            </p:cNvPr>
            <p:cNvSpPr/>
            <p:nvPr/>
          </p:nvSpPr>
          <p:spPr>
            <a:xfrm>
              <a:off x="4332903" y="5114066"/>
              <a:ext cx="474340" cy="4743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050" name="Picture 2" descr="Ruler, Straight, Edge, Tool, Geometry, Maths">
            <a:extLst>
              <a:ext uri="{FF2B5EF4-FFF2-40B4-BE49-F238E27FC236}">
                <a16:creationId xmlns:a16="http://schemas.microsoft.com/office/drawing/2014/main" id="{0F4A4E31-03B0-4CF8-81D8-D0522368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7601">
            <a:off x="1987149" y="4891868"/>
            <a:ext cx="2066434" cy="103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uler, Straight, Edge, Tool, Geometry, Maths">
            <a:extLst>
              <a:ext uri="{FF2B5EF4-FFF2-40B4-BE49-F238E27FC236}">
                <a16:creationId xmlns:a16="http://schemas.microsoft.com/office/drawing/2014/main" id="{D3E15A50-0871-4B23-8871-69AC00D0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7601">
            <a:off x="3915445" y="4890053"/>
            <a:ext cx="2066434" cy="103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uler, Straight, Edge, Tool, Geometry, Maths">
            <a:extLst>
              <a:ext uri="{FF2B5EF4-FFF2-40B4-BE49-F238E27FC236}">
                <a16:creationId xmlns:a16="http://schemas.microsoft.com/office/drawing/2014/main" id="{CB88C88D-1393-4260-96A8-E70B9A5F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7601">
            <a:off x="5843741" y="4890055"/>
            <a:ext cx="2066434" cy="103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uler, Straight, Edge, Tool, Geometry, Maths">
            <a:extLst>
              <a:ext uri="{FF2B5EF4-FFF2-40B4-BE49-F238E27FC236}">
                <a16:creationId xmlns:a16="http://schemas.microsoft.com/office/drawing/2014/main" id="{B9825419-049E-4F25-A137-27BB84BC6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7601">
            <a:off x="7772037" y="4888240"/>
            <a:ext cx="2066434" cy="103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925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8"/>
    </mc:Choice>
    <mc:Fallback xmlns="">
      <p:transition spd="slow" advTm="4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build="p"/>
      <p:bldP spid="9" grpId="1" build="allAtOnce"/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/>
              <p:nvPr/>
            </p:nvSpPr>
            <p:spPr>
              <a:xfrm>
                <a:off x="33818" y="228841"/>
                <a:ext cx="9695026" cy="6554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𝑑𝑐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den>
                                </m:f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8" y="228841"/>
                <a:ext cx="9695026" cy="6554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C9B636-DEB3-4056-871A-A3B117BC1AD0}"/>
                  </a:ext>
                </a:extLst>
              </p:cNvPr>
              <p:cNvSpPr txBox="1"/>
              <p:nvPr/>
            </p:nvSpPr>
            <p:spPr>
              <a:xfrm>
                <a:off x="4507831" y="5755009"/>
                <a:ext cx="3638304" cy="87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e>
                        </m:rad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C9B636-DEB3-4056-871A-A3B117BC1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831" y="5755009"/>
                <a:ext cx="3638304" cy="8741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191BF8-20E5-424E-B261-69C69792F391}"/>
                  </a:ext>
                </a:extLst>
              </p:cNvPr>
              <p:cNvSpPr txBox="1"/>
              <p:nvPr/>
            </p:nvSpPr>
            <p:spPr>
              <a:xfrm>
                <a:off x="6326983" y="4030483"/>
                <a:ext cx="2493375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4400" dirty="0"/>
                  <a:t>Use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191BF8-20E5-424E-B261-69C69792F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83" y="4030483"/>
                <a:ext cx="2493375" cy="769441"/>
              </a:xfrm>
              <a:prstGeom prst="rect">
                <a:avLst/>
              </a:prstGeom>
              <a:blipFill>
                <a:blip r:embed="rId5"/>
                <a:stretch>
                  <a:fillRect l="-9157" t="-12879" b="-3333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B5F7-F0B9-482E-9D9C-146807A2563A}"/>
                  </a:ext>
                </a:extLst>
              </p:cNvPr>
              <p:cNvSpPr txBox="1"/>
              <p:nvPr/>
            </p:nvSpPr>
            <p:spPr>
              <a:xfrm>
                <a:off x="9386164" y="1428771"/>
                <a:ext cx="2709588" cy="22986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Path has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4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8B5F7-F0B9-482E-9D9C-146807A25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164" y="1428771"/>
                <a:ext cx="2709588" cy="2298643"/>
              </a:xfrm>
              <a:prstGeom prst="rect">
                <a:avLst/>
              </a:prstGeom>
              <a:blipFill>
                <a:blip r:embed="rId6"/>
                <a:stretch>
                  <a:fillRect l="-4000" t="-391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13E7D8-6A8A-4F13-ABF6-E20274DA8507}"/>
                  </a:ext>
                </a:extLst>
              </p:cNvPr>
              <p:cNvSpPr txBox="1"/>
              <p:nvPr/>
            </p:nvSpPr>
            <p:spPr>
              <a:xfrm>
                <a:off x="8012453" y="61518"/>
                <a:ext cx="4083299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(for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000" dirty="0"/>
                  <a:t>)</a:t>
                </a:r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13E7D8-6A8A-4F13-ABF6-E20274DA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453" y="61518"/>
                <a:ext cx="4083299" cy="707886"/>
              </a:xfrm>
              <a:prstGeom prst="rect">
                <a:avLst/>
              </a:prstGeom>
              <a:blipFill>
                <a:blip r:embed="rId7"/>
                <a:stretch>
                  <a:fillRect l="-2959" t="-12295" r="-2959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1F9BCA-2D1C-4D47-9EE4-D419D17F083F}"/>
                  </a:ext>
                </a:extLst>
              </p:cNvPr>
              <p:cNvSpPr txBox="1"/>
              <p:nvPr/>
            </p:nvSpPr>
            <p:spPr>
              <a:xfrm>
                <a:off x="4352226" y="733631"/>
                <a:ext cx="3006517" cy="10675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Spacelike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1F9BCA-2D1C-4D47-9EE4-D419D17F0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26" y="733631"/>
                <a:ext cx="3006517" cy="1067536"/>
              </a:xfrm>
              <a:prstGeom prst="rect">
                <a:avLst/>
              </a:prstGeom>
              <a:blipFill>
                <a:blip r:embed="rId8"/>
                <a:stretch>
                  <a:fillRect l="-7615" b="-1160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25D24B-EACD-411D-83AF-7B0132A8D5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12600" y="1437480"/>
              <a:ext cx="6787800" cy="519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25D24B-EACD-411D-83AF-7B0132A8D5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3240" y="1428120"/>
                <a:ext cx="6806520" cy="521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377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61"/>
    </mc:Choice>
    <mc:Fallback xmlns="">
      <p:transition spd="slow" advTm="41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863DA-FFE3-4732-A7F1-C94BEFB66312}"/>
                  </a:ext>
                </a:extLst>
              </p:cNvPr>
              <p:cNvSpPr txBox="1"/>
              <p:nvPr/>
            </p:nvSpPr>
            <p:spPr>
              <a:xfrm>
                <a:off x="6738141" y="208191"/>
                <a:ext cx="5261354" cy="208172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863DA-FFE3-4732-A7F1-C94BEFB66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141" y="208191"/>
                <a:ext cx="5261354" cy="208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9C88B8E-EB2C-4918-96D2-0BC19DBA4DCD}"/>
              </a:ext>
            </a:extLst>
          </p:cNvPr>
          <p:cNvGrpSpPr/>
          <p:nvPr/>
        </p:nvGrpSpPr>
        <p:grpSpPr>
          <a:xfrm>
            <a:off x="10194045" y="1120008"/>
            <a:ext cx="1617832" cy="2000904"/>
            <a:chOff x="8456970" y="0"/>
            <a:chExt cx="1617832" cy="20009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3FFDB-041A-4E6D-9130-957AE51491A5}"/>
                </a:ext>
              </a:extLst>
            </p:cNvPr>
            <p:cNvSpPr/>
            <p:nvPr/>
          </p:nvSpPr>
          <p:spPr>
            <a:xfrm>
              <a:off x="8456970" y="0"/>
              <a:ext cx="1430215" cy="116990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7DC0BB-CB10-47EE-9A9D-E79DF11EFC95}"/>
                    </a:ext>
                  </a:extLst>
                </p:cNvPr>
                <p:cNvSpPr txBox="1"/>
                <p:nvPr/>
              </p:nvSpPr>
              <p:spPr>
                <a:xfrm>
                  <a:off x="9250639" y="1169907"/>
                  <a:ext cx="824163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17DC0BB-CB10-47EE-9A9D-E79DF11EF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0639" y="1169907"/>
                  <a:ext cx="824163" cy="830997"/>
                </a:xfrm>
                <a:prstGeom prst="rect">
                  <a:avLst/>
                </a:prstGeom>
                <a:blipFill>
                  <a:blip r:embed="rId5"/>
                  <a:stretch>
                    <a:fillRect r="-102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793F3-A427-4318-9ABA-23B0EF1A03BB}"/>
                  </a:ext>
                </a:extLst>
              </p:cNvPr>
              <p:cNvSpPr txBox="1"/>
              <p:nvPr/>
            </p:nvSpPr>
            <p:spPr>
              <a:xfrm>
                <a:off x="4542735" y="4568086"/>
                <a:ext cx="6444979" cy="19605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793F3-A427-4318-9ABA-23B0EF1A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35" y="4568086"/>
                <a:ext cx="6444979" cy="1960537"/>
              </a:xfrm>
              <a:prstGeom prst="rect">
                <a:avLst/>
              </a:prstGeom>
              <a:blipFill>
                <a:blip r:embed="rId6"/>
                <a:stretch>
                  <a:fillRect l="-2822" t="-426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B0A44E-0180-4360-95CA-9DDEB89BAFB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4760" y="34200"/>
              <a:ext cx="8634600" cy="6059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B0A44E-0180-4360-95CA-9DDEB89BAF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5400" y="24840"/>
                <a:ext cx="8653320" cy="607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C3473D3-9CDA-4647-B408-B8540A338208}"/>
              </a:ext>
            </a:extLst>
          </p:cNvPr>
          <p:cNvSpPr/>
          <p:nvPr/>
        </p:nvSpPr>
        <p:spPr>
          <a:xfrm>
            <a:off x="3296155" y="1745852"/>
            <a:ext cx="1651820" cy="715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/>
              <p:nvPr/>
            </p:nvSpPr>
            <p:spPr>
              <a:xfrm>
                <a:off x="192505" y="188398"/>
                <a:ext cx="4661661" cy="585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  <m:r>
                      <m:rPr>
                        <m:nor/>
                      </m:rPr>
                      <a:rPr lang="en-CA" sz="3600" dirty="0"/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36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GB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den>
                            </m:f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27797B-E5C4-4AED-958C-27D5E0588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188398"/>
                <a:ext cx="4661661" cy="5857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99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8"/>
    </mc:Choice>
    <mc:Fallback xmlns="">
      <p:transition spd="slow" advTm="19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AC4C0B-6CB2-4D21-A8F7-0D068144778E}"/>
                  </a:ext>
                </a:extLst>
              </p:cNvPr>
              <p:cNvSpPr txBox="1"/>
              <p:nvPr/>
            </p:nvSpPr>
            <p:spPr>
              <a:xfrm>
                <a:off x="151049" y="158503"/>
                <a:ext cx="11891397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600" dirty="0"/>
                  <a:t>Interpretation of the Schwarzschild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600" dirty="0"/>
                  <a:t>-coordinate: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AC4C0B-6CB2-4D21-A8F7-0D068144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9" y="158503"/>
                <a:ext cx="11891397" cy="800219"/>
              </a:xfrm>
              <a:prstGeom prst="rect">
                <a:avLst/>
              </a:prstGeom>
              <a:blipFill>
                <a:blip r:embed="rId3"/>
                <a:stretch>
                  <a:fillRect l="-2205" t="-16031" r="-1436" b="-389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95071-5F22-4904-B4F0-B8C067B73983}"/>
                  </a:ext>
                </a:extLst>
              </p:cNvPr>
              <p:cNvSpPr txBox="1"/>
              <p:nvPr/>
            </p:nvSpPr>
            <p:spPr>
              <a:xfrm>
                <a:off x="151049" y="1706626"/>
                <a:ext cx="11891397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4400" dirty="0">
                    <a:effectLst/>
                    <a:latin typeface="Calibri" panose="020F0502020204030204" pitchFamily="34" charset="0"/>
                  </a:rPr>
                  <a:t>Two different interpretations of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effectLst/>
                    <a:latin typeface="Calibri" panose="020F0502020204030204" pitchFamily="34" charset="0"/>
                  </a:rPr>
                  <a:t>:</a:t>
                </a:r>
              </a:p>
              <a:p>
                <a:pPr marL="742950" indent="-74295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4400" dirty="0">
                    <a:effectLst/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>
                    <a:effectLst/>
                    <a:latin typeface="Calibri" panose="020F0502020204030204" pitchFamily="34" charset="0"/>
                  </a:rPr>
                  <a:t>as a distance from the mass’s center at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400" dirty="0">
                  <a:effectLst/>
                  <a:latin typeface="Calibri" panose="020F0502020204030204" pitchFamily="34" charset="0"/>
                </a:endParaRPr>
              </a:p>
              <a:p>
                <a:pPr marL="742950" indent="-74295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4400" dirty="0">
                    <a:effectLst/>
                    <a:latin typeface="Calibri" panose="020F0502020204030204" pitchFamily="34" charset="0"/>
                  </a:rPr>
                  <a:t>How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4400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GB" sz="4400" dirty="0">
                    <a:effectLst/>
                    <a:latin typeface="Calibri" panose="020F0502020204030204" pitchFamily="34" charset="0"/>
                  </a:rPr>
                  <a:t>relates to the circumference </a:t>
                </a:r>
                <a:r>
                  <a:rPr lang="en-US" sz="4400" dirty="0">
                    <a:effectLst/>
                    <a:latin typeface="Calibri" panose="020F0502020204030204" pitchFamily="34" charset="0"/>
                  </a:rPr>
                  <a:t>of a circle around the mass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95071-5F22-4904-B4F0-B8C067B73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49" y="1706626"/>
                <a:ext cx="11891397" cy="3108543"/>
              </a:xfrm>
              <a:prstGeom prst="rect">
                <a:avLst/>
              </a:prstGeom>
              <a:blipFill>
                <a:blip r:embed="rId4"/>
                <a:stretch>
                  <a:fillRect l="-2154" t="-4118" b="-84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DBD819-50F9-44C4-B163-73005CB961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22200" y="4064040"/>
              <a:ext cx="3279960" cy="59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DBD819-50F9-44C4-B163-73005CB96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2840" y="4054680"/>
                <a:ext cx="3298680" cy="77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654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0"/>
    </mc:Choice>
    <mc:Fallback xmlns="">
      <p:transition spd="slow" advTm="1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583767-7EA9-41DE-A923-5D739D67BFC3}"/>
                  </a:ext>
                </a:extLst>
              </p:cNvPr>
              <p:cNvSpPr txBox="1"/>
              <p:nvPr/>
            </p:nvSpPr>
            <p:spPr>
              <a:xfrm>
                <a:off x="378376" y="1164980"/>
                <a:ext cx="10482747" cy="315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6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6000" dirty="0"/>
                  <a:t>:</a:t>
                </a:r>
                <a:endParaRPr lang="en-GB" sz="60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endParaRPr lang="en-GB" sz="4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88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8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8800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GB" sz="88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8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8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</a:rPr>
                  <a:t> </a:t>
                </a:r>
                <a:r>
                  <a:rPr lang="en-US" sz="8800" dirty="0">
                    <a:effectLst/>
                    <a:latin typeface="Calibri" panose="020F0502020204030204" pitchFamily="34" charset="0"/>
                  </a:rPr>
                  <a:t>  </a:t>
                </a:r>
                <a:endParaRPr lang="en-US" sz="9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583767-7EA9-41DE-A923-5D739D67B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6" y="1164980"/>
                <a:ext cx="10482747" cy="3159968"/>
              </a:xfrm>
              <a:prstGeom prst="rect">
                <a:avLst/>
              </a:prstGeom>
              <a:blipFill>
                <a:blip r:embed="rId3"/>
                <a:stretch>
                  <a:fillRect l="-3488" t="-55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029F9-5BBF-4F5C-B657-98B6125DA74E}"/>
                  </a:ext>
                </a:extLst>
              </p:cNvPr>
              <p:cNvSpPr txBox="1"/>
              <p:nvPr/>
            </p:nvSpPr>
            <p:spPr>
              <a:xfrm>
                <a:off x="5858462" y="2324892"/>
                <a:ext cx="6012312" cy="2597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8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GB" sz="8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8000" i="1"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US" sz="8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029F9-5BBF-4F5C-B657-98B6125DA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462" y="2324892"/>
                <a:ext cx="6012312" cy="259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619634-4799-443F-9F2D-E9B67B73A98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81160" y="4110480"/>
              <a:ext cx="7792560" cy="950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619634-4799-443F-9F2D-E9B67B73A9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1800" y="4101120"/>
                <a:ext cx="7811280" cy="969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35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10"/>
    </mc:Choice>
    <mc:Fallback xmlns="">
      <p:transition spd="slow" advTm="14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1AB060-6B97-4C00-A54F-3153421EA7DD}"/>
              </a:ext>
            </a:extLst>
          </p:cNvPr>
          <p:cNvGrpSpPr/>
          <p:nvPr/>
        </p:nvGrpSpPr>
        <p:grpSpPr>
          <a:xfrm>
            <a:off x="47381" y="-36999"/>
            <a:ext cx="7155271" cy="6578055"/>
            <a:chOff x="4606708" y="27606"/>
            <a:chExt cx="7155271" cy="6578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A4C06A-2090-4915-8D83-E8CAA4EAA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32287" b="6728"/>
            <a:stretch/>
          </p:blipFill>
          <p:spPr>
            <a:xfrm>
              <a:off x="4606708" y="452511"/>
              <a:ext cx="7155271" cy="6153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EAE736-FD5B-49B9-B642-883632D9F6BA}"/>
                    </a:ext>
                  </a:extLst>
                </p:cNvPr>
                <p:cNvSpPr txBox="1"/>
                <p:nvPr/>
              </p:nvSpPr>
              <p:spPr>
                <a:xfrm>
                  <a:off x="4964944" y="27606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EAE736-FD5B-49B9-B642-883632D9F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944" y="27606"/>
                  <a:ext cx="750205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FB43-A28C-4166-8ACC-1BBA7CD87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76" t="5535" r="32630" b="6728"/>
          <a:stretch/>
        </p:blipFill>
        <p:spPr>
          <a:xfrm>
            <a:off x="8688608" y="387906"/>
            <a:ext cx="3456010" cy="615315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C9749C7-33AA-471D-AF3A-BFE43DF63717}"/>
              </a:ext>
            </a:extLst>
          </p:cNvPr>
          <p:cNvSpPr/>
          <p:nvPr/>
        </p:nvSpPr>
        <p:spPr>
          <a:xfrm>
            <a:off x="152015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A2D592-75AF-4D53-A8BB-68730302D657}"/>
              </a:ext>
            </a:extLst>
          </p:cNvPr>
          <p:cNvGrpSpPr/>
          <p:nvPr/>
        </p:nvGrpSpPr>
        <p:grpSpPr>
          <a:xfrm>
            <a:off x="141673" y="5633566"/>
            <a:ext cx="765140" cy="765140"/>
            <a:chOff x="370841" y="5633566"/>
            <a:chExt cx="765140" cy="76514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B6D8D14-2C5A-4A50-A103-E568BC0758C2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0ACAA9F-2362-4659-90F5-54AA2C6ECAB3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FEE69-8F95-4A31-94D5-F8AC185D3B01}"/>
                  </a:ext>
                </a:extLst>
              </p:cNvPr>
              <p:cNvSpPr txBox="1"/>
              <p:nvPr/>
            </p:nvSpPr>
            <p:spPr>
              <a:xfrm>
                <a:off x="9765233" y="1240188"/>
                <a:ext cx="1965153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FEE69-8F95-4A31-94D5-F8AC185D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233" y="1240188"/>
                <a:ext cx="1965153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4420AD-E577-47FA-8A10-7658CEBB46BD}"/>
              </a:ext>
            </a:extLst>
          </p:cNvPr>
          <p:cNvCxnSpPr>
            <a:cxnSpLocks/>
          </p:cNvCxnSpPr>
          <p:nvPr/>
        </p:nvCxnSpPr>
        <p:spPr>
          <a:xfrm flipV="1">
            <a:off x="1709588" y="661533"/>
            <a:ext cx="0" cy="587952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EFC4D-A652-41FF-9F1C-57744123EE4B}"/>
                  </a:ext>
                </a:extLst>
              </p:cNvPr>
              <p:cNvSpPr txBox="1"/>
              <p:nvPr/>
            </p:nvSpPr>
            <p:spPr>
              <a:xfrm>
                <a:off x="940655" y="757913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EFC4D-A652-41FF-9F1C-57744123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55" y="757913"/>
                <a:ext cx="159171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1AEC17-72B0-45F8-A228-299FA0E413A7}"/>
                  </a:ext>
                </a:extLst>
              </p:cNvPr>
              <p:cNvSpPr txBox="1"/>
              <p:nvPr/>
            </p:nvSpPr>
            <p:spPr>
              <a:xfrm>
                <a:off x="-566168" y="7201971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1AEC17-72B0-45F8-A228-299FA0E4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6168" y="7201971"/>
                <a:ext cx="150682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937C59-0112-4588-9A12-580585C3C4BA}"/>
              </a:ext>
            </a:extLst>
          </p:cNvPr>
          <p:cNvCxnSpPr>
            <a:cxnSpLocks/>
          </p:cNvCxnSpPr>
          <p:nvPr/>
        </p:nvCxnSpPr>
        <p:spPr>
          <a:xfrm>
            <a:off x="8632688" y="6504057"/>
            <a:ext cx="1333721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B39963-6931-4B70-B3B2-52F0C3F34756}"/>
                  </a:ext>
                </a:extLst>
              </p:cNvPr>
              <p:cNvSpPr txBox="1"/>
              <p:nvPr/>
            </p:nvSpPr>
            <p:spPr>
              <a:xfrm>
                <a:off x="10118644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B39963-6931-4B70-B3B2-52F0C3F3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44" y="6095273"/>
                <a:ext cx="2029273" cy="769441"/>
              </a:xfrm>
              <a:prstGeom prst="rect">
                <a:avLst/>
              </a:prstGeom>
              <a:blipFill>
                <a:blip r:embed="rId23"/>
                <a:stretch>
                  <a:fillRect l="-123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261CFFB-F5CE-49F9-8BA6-AF6747421045}"/>
              </a:ext>
            </a:extLst>
          </p:cNvPr>
          <p:cNvGrpSpPr/>
          <p:nvPr/>
        </p:nvGrpSpPr>
        <p:grpSpPr>
          <a:xfrm>
            <a:off x="16800" y="-80721"/>
            <a:ext cx="1987404" cy="2484061"/>
            <a:chOff x="16800" y="-80721"/>
            <a:chExt cx="1987404" cy="248406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22CBF6C-EEC8-495A-9720-26E99CC4C47C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CE09A4-CEE2-4843-8B7B-51D0D1CA8B00}"/>
                  </a:ext>
                </a:extLst>
              </p:cNvPr>
              <p:cNvSpPr txBox="1"/>
              <p:nvPr/>
            </p:nvSpPr>
            <p:spPr>
              <a:xfrm>
                <a:off x="5030925" y="156850"/>
                <a:ext cx="3672740" cy="24529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GB" sz="4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CE09A4-CEE2-4843-8B7B-51D0D1CA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25" y="156850"/>
                <a:ext cx="3672740" cy="2452979"/>
              </a:xfrm>
              <a:prstGeom prst="rect">
                <a:avLst/>
              </a:prstGeom>
              <a:blipFill>
                <a:blip r:embed="rId24"/>
                <a:stretch>
                  <a:fillRect t="-31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CEDE4D8-26C0-4264-BB76-E3FD080BAF63}"/>
              </a:ext>
            </a:extLst>
          </p:cNvPr>
          <p:cNvGrpSpPr/>
          <p:nvPr/>
        </p:nvGrpSpPr>
        <p:grpSpPr>
          <a:xfrm>
            <a:off x="9084749" y="4466124"/>
            <a:ext cx="2743781" cy="0"/>
            <a:chOff x="8204200" y="3975100"/>
            <a:chExt cx="3073400" cy="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A5F47DA-829B-4C3C-8036-CD9A5294523A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4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65016D-F555-4B66-B2F1-5541BCCE796D}"/>
                </a:ext>
              </a:extLst>
            </p:cNvPr>
            <p:cNvCxnSpPr>
              <a:cxnSpLocks/>
            </p:cNvCxnSpPr>
            <p:nvPr/>
          </p:nvCxnSpPr>
          <p:spPr>
            <a:xfrm>
              <a:off x="92583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EAC31-E712-43D6-8FD7-72A318B8088B}"/>
                </a:ext>
              </a:extLst>
            </p:cNvPr>
            <p:cNvCxnSpPr>
              <a:cxnSpLocks/>
            </p:cNvCxnSpPr>
            <p:nvPr/>
          </p:nvCxnSpPr>
          <p:spPr>
            <a:xfrm>
              <a:off x="82042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465787-3CBC-4E42-929D-6C281269334B}"/>
              </a:ext>
            </a:extLst>
          </p:cNvPr>
          <p:cNvGrpSpPr/>
          <p:nvPr/>
        </p:nvGrpSpPr>
        <p:grpSpPr>
          <a:xfrm>
            <a:off x="2216229" y="4451788"/>
            <a:ext cx="4625878" cy="0"/>
            <a:chOff x="6096000" y="3975100"/>
            <a:chExt cx="5181600" cy="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8305D6-4E0B-4EC2-8ACD-31BC7CA57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4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A130C4A-36DB-4925-B618-563EE7008ED2}"/>
                </a:ext>
              </a:extLst>
            </p:cNvPr>
            <p:cNvCxnSpPr>
              <a:cxnSpLocks/>
            </p:cNvCxnSpPr>
            <p:nvPr/>
          </p:nvCxnSpPr>
          <p:spPr>
            <a:xfrm>
              <a:off x="92583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7C56B1F-5131-45F0-84C9-573194938565}"/>
                </a:ext>
              </a:extLst>
            </p:cNvPr>
            <p:cNvCxnSpPr>
              <a:cxnSpLocks/>
            </p:cNvCxnSpPr>
            <p:nvPr/>
          </p:nvCxnSpPr>
          <p:spPr>
            <a:xfrm>
              <a:off x="82042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1D6BFD-1AD1-42F7-A605-4A927864B19F}"/>
                </a:ext>
              </a:extLst>
            </p:cNvPr>
            <p:cNvCxnSpPr>
              <a:cxnSpLocks/>
            </p:cNvCxnSpPr>
            <p:nvPr/>
          </p:nvCxnSpPr>
          <p:spPr>
            <a:xfrm>
              <a:off x="7153275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A90AEB4-8F8C-4B23-9373-25C94986704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A9F5661-559B-492E-941D-7BE31CE95DB3}"/>
                  </a:ext>
                </a:extLst>
              </p:cNvPr>
              <p:cNvSpPr txBox="1"/>
              <p:nvPr/>
            </p:nvSpPr>
            <p:spPr>
              <a:xfrm>
                <a:off x="2604121" y="1990655"/>
                <a:ext cx="1867806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A9F5661-559B-492E-941D-7BE31CE95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21" y="1990655"/>
                <a:ext cx="1867806" cy="83099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45DFDA-10C0-448D-895E-F83348DFB57A}"/>
                  </a:ext>
                </a:extLst>
              </p:cNvPr>
              <p:cNvSpPr txBox="1"/>
              <p:nvPr/>
            </p:nvSpPr>
            <p:spPr>
              <a:xfrm>
                <a:off x="9365234" y="3758238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45DFDA-10C0-448D-895E-F83348DF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234" y="3758238"/>
                <a:ext cx="418801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C53DAFF-E0DA-46DC-A26D-3FCD2DE4FEC7}"/>
                  </a:ext>
                </a:extLst>
              </p:cNvPr>
              <p:cNvSpPr txBox="1"/>
              <p:nvPr/>
            </p:nvSpPr>
            <p:spPr>
              <a:xfrm>
                <a:off x="10306282" y="3755863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C53DAFF-E0DA-46DC-A26D-3FCD2DE4F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282" y="3755863"/>
                <a:ext cx="418801" cy="70788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1CE1A5-1579-4040-B6A5-189B50967AB6}"/>
                  </a:ext>
                </a:extLst>
              </p:cNvPr>
              <p:cNvSpPr txBox="1"/>
              <p:nvPr/>
            </p:nvSpPr>
            <p:spPr>
              <a:xfrm>
                <a:off x="11246416" y="3753488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1CE1A5-1579-4040-B6A5-189B5096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416" y="3753488"/>
                <a:ext cx="418801" cy="70788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14CA7B-74DE-4001-B68F-C29E72D77987}"/>
                  </a:ext>
                </a:extLst>
              </p:cNvPr>
              <p:cNvSpPr txBox="1"/>
              <p:nvPr/>
            </p:nvSpPr>
            <p:spPr>
              <a:xfrm>
                <a:off x="4382807" y="3759769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714CA7B-74DE-4001-B68F-C29E72D77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07" y="3759769"/>
                <a:ext cx="418801" cy="70788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8D3C0D-3D44-40B9-8EA2-70829912E172}"/>
                  </a:ext>
                </a:extLst>
              </p:cNvPr>
              <p:cNvSpPr txBox="1"/>
              <p:nvPr/>
            </p:nvSpPr>
            <p:spPr>
              <a:xfrm>
                <a:off x="5323855" y="3757394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8D3C0D-3D44-40B9-8EA2-70829912E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855" y="3757394"/>
                <a:ext cx="418801" cy="7078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FB5F07-1C7F-44F6-8FDA-5EAB6C9EF1AD}"/>
                  </a:ext>
                </a:extLst>
              </p:cNvPr>
              <p:cNvSpPr txBox="1"/>
              <p:nvPr/>
            </p:nvSpPr>
            <p:spPr>
              <a:xfrm>
                <a:off x="6263989" y="3755019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FB5F07-1C7F-44F6-8FDA-5EAB6C9EF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3755019"/>
                <a:ext cx="418801" cy="70788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B77C0D5-AE3C-466E-B64E-42F1E2A640EA}"/>
                  </a:ext>
                </a:extLst>
              </p:cNvPr>
              <p:cNvSpPr txBox="1"/>
              <p:nvPr/>
            </p:nvSpPr>
            <p:spPr>
              <a:xfrm>
                <a:off x="2482021" y="3757394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B77C0D5-AE3C-466E-B64E-42F1E2A64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021" y="3757394"/>
                <a:ext cx="418801" cy="70788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25079D-063D-42E5-9B81-27AAA1A23907}"/>
                  </a:ext>
                </a:extLst>
              </p:cNvPr>
              <p:cNvSpPr txBox="1"/>
              <p:nvPr/>
            </p:nvSpPr>
            <p:spPr>
              <a:xfrm>
                <a:off x="3423069" y="3755019"/>
                <a:ext cx="4188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25079D-063D-42E5-9B81-27AAA1A23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069" y="3755019"/>
                <a:ext cx="418801" cy="70788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ED2DB4F-7E26-45F5-B041-FEEEEE6CD519}"/>
              </a:ext>
            </a:extLst>
          </p:cNvPr>
          <p:cNvGrpSpPr/>
          <p:nvPr/>
        </p:nvGrpSpPr>
        <p:grpSpPr>
          <a:xfrm>
            <a:off x="9084749" y="4463749"/>
            <a:ext cx="861683" cy="1711485"/>
            <a:chOff x="9084749" y="3479721"/>
            <a:chExt cx="861683" cy="171148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79784C4-5F47-4610-8A53-F81B2308D9DC}"/>
                </a:ext>
              </a:extLst>
            </p:cNvPr>
            <p:cNvCxnSpPr>
              <a:cxnSpLocks/>
            </p:cNvCxnSpPr>
            <p:nvPr/>
          </p:nvCxnSpPr>
          <p:spPr>
            <a:xfrm>
              <a:off x="9084749" y="4450422"/>
              <a:ext cx="86168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7561F09-B112-4D08-AAEE-44FCBCCFF66D}"/>
                </a:ext>
              </a:extLst>
            </p:cNvPr>
            <p:cNvCxnSpPr>
              <a:cxnSpLocks/>
            </p:cNvCxnSpPr>
            <p:nvPr/>
          </p:nvCxnSpPr>
          <p:spPr>
            <a:xfrm>
              <a:off x="9084749" y="3482096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4C96743-B143-4E7F-8821-8A008DA088A3}"/>
                </a:ext>
              </a:extLst>
            </p:cNvPr>
            <p:cNvCxnSpPr>
              <a:cxnSpLocks/>
            </p:cNvCxnSpPr>
            <p:nvPr/>
          </p:nvCxnSpPr>
          <p:spPr>
            <a:xfrm>
              <a:off x="9946432" y="3479721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B7235E6-B0BC-48CB-8715-3FBCEE68402E}"/>
                    </a:ext>
                  </a:extLst>
                </p:cNvPr>
                <p:cNvSpPr txBox="1"/>
                <p:nvPr/>
              </p:nvSpPr>
              <p:spPr>
                <a:xfrm>
                  <a:off x="9228556" y="4483320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B7235E6-B0BC-48CB-8715-3FBCEE684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8556" y="4483320"/>
                  <a:ext cx="584507" cy="707886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191995-EB9D-479D-8BBE-8A5986D86AAD}"/>
              </a:ext>
            </a:extLst>
          </p:cNvPr>
          <p:cNvGrpSpPr/>
          <p:nvPr/>
        </p:nvGrpSpPr>
        <p:grpSpPr>
          <a:xfrm>
            <a:off x="10025798" y="4463749"/>
            <a:ext cx="861683" cy="1709110"/>
            <a:chOff x="10025798" y="3479721"/>
            <a:chExt cx="861683" cy="170911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63ED61-DD4D-462C-A1E0-AD9EB44AC3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798" y="4450422"/>
              <a:ext cx="86168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C6A59F5-0E55-4935-9331-C0527B115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798" y="3482096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CF2ABDD-9916-43FD-A80C-DEB57C3E7E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481" y="3479721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29CFC36-29AD-4D27-968C-1CA188E01DC0}"/>
                    </a:ext>
                  </a:extLst>
                </p:cNvPr>
                <p:cNvSpPr txBox="1"/>
                <p:nvPr/>
              </p:nvSpPr>
              <p:spPr>
                <a:xfrm>
                  <a:off x="10169604" y="4480945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29CFC36-29AD-4D27-968C-1CA188E01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604" y="4480945"/>
                  <a:ext cx="584507" cy="707886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ECA0CE-B195-40FA-828C-7F58A5B35828}"/>
              </a:ext>
            </a:extLst>
          </p:cNvPr>
          <p:cNvGrpSpPr/>
          <p:nvPr/>
        </p:nvGrpSpPr>
        <p:grpSpPr>
          <a:xfrm>
            <a:off x="10966847" y="4463749"/>
            <a:ext cx="861683" cy="1706735"/>
            <a:chOff x="10966847" y="3479721"/>
            <a:chExt cx="861683" cy="1706735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819241-3D58-411A-84CB-425BE846D3C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6847" y="4450422"/>
              <a:ext cx="86168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A51B46-2632-4213-8E11-BC1C509BDC7A}"/>
                </a:ext>
              </a:extLst>
            </p:cNvPr>
            <p:cNvCxnSpPr>
              <a:cxnSpLocks/>
            </p:cNvCxnSpPr>
            <p:nvPr/>
          </p:nvCxnSpPr>
          <p:spPr>
            <a:xfrm>
              <a:off x="10966847" y="3482096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EB23ED-DB16-438C-AD7D-178C4A6D3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828530" y="3479721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22E7D39-B007-410D-A3EA-C0DE5BB00908}"/>
                    </a:ext>
                  </a:extLst>
                </p:cNvPr>
                <p:cNvSpPr txBox="1"/>
                <p:nvPr/>
              </p:nvSpPr>
              <p:spPr>
                <a:xfrm>
                  <a:off x="11109738" y="4478570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22E7D39-B007-410D-A3EA-C0DE5BB009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9738" y="4478570"/>
                  <a:ext cx="584507" cy="70788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F088C-8618-4D3F-A481-DC89953F1E3C}"/>
              </a:ext>
            </a:extLst>
          </p:cNvPr>
          <p:cNvGrpSpPr/>
          <p:nvPr/>
        </p:nvGrpSpPr>
        <p:grpSpPr>
          <a:xfrm>
            <a:off x="4096704" y="4432620"/>
            <a:ext cx="2191398" cy="2311428"/>
            <a:chOff x="4096704" y="3486692"/>
            <a:chExt cx="2191398" cy="2311428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691193F-2AC9-4867-AF5D-0B161FFE1245}"/>
                </a:ext>
              </a:extLst>
            </p:cNvPr>
            <p:cNvCxnSpPr>
              <a:cxnSpLocks/>
            </p:cNvCxnSpPr>
            <p:nvPr/>
          </p:nvCxnSpPr>
          <p:spPr>
            <a:xfrm>
              <a:off x="5163947" y="5060022"/>
              <a:ext cx="11241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30E4C0A-A95E-44E6-9024-5A122B2BF220}"/>
                </a:ext>
              </a:extLst>
            </p:cNvPr>
            <p:cNvCxnSpPr>
              <a:cxnSpLocks/>
            </p:cNvCxnSpPr>
            <p:nvPr/>
          </p:nvCxnSpPr>
          <p:spPr>
            <a:xfrm>
              <a:off x="4096704" y="3486692"/>
              <a:ext cx="1078561" cy="1573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228E358-F7EC-4114-8A5E-F01D16059BEA}"/>
                </a:ext>
              </a:extLst>
            </p:cNvPr>
            <p:cNvCxnSpPr>
              <a:cxnSpLocks/>
            </p:cNvCxnSpPr>
            <p:nvPr/>
          </p:nvCxnSpPr>
          <p:spPr>
            <a:xfrm>
              <a:off x="4955254" y="3505859"/>
              <a:ext cx="1317628" cy="15541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2970D5-A8EB-44A0-A844-3DF0EC8ECC3D}"/>
                    </a:ext>
                  </a:extLst>
                </p:cNvPr>
                <p:cNvSpPr txBox="1"/>
                <p:nvPr/>
              </p:nvSpPr>
              <p:spPr>
                <a:xfrm>
                  <a:off x="5519684" y="5090234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62970D5-A8EB-44A0-A844-3DF0EC8EC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684" y="5090234"/>
                  <a:ext cx="584507" cy="70788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FCA562-FD24-4B54-B37A-FDD0C4AEE1ED}"/>
              </a:ext>
            </a:extLst>
          </p:cNvPr>
          <p:cNvGrpSpPr/>
          <p:nvPr/>
        </p:nvGrpSpPr>
        <p:grpSpPr>
          <a:xfrm>
            <a:off x="5030925" y="4451787"/>
            <a:ext cx="2328686" cy="2289886"/>
            <a:chOff x="5030925" y="3505859"/>
            <a:chExt cx="2328686" cy="2289886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245061-391E-4053-BE81-69EF2E2505A8}"/>
                </a:ext>
              </a:extLst>
            </p:cNvPr>
            <p:cNvCxnSpPr>
              <a:cxnSpLocks/>
            </p:cNvCxnSpPr>
            <p:nvPr/>
          </p:nvCxnSpPr>
          <p:spPr>
            <a:xfrm>
              <a:off x="6378469" y="5060022"/>
              <a:ext cx="981142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6F416D4-520E-4F18-87F8-41C140D59B15}"/>
                </a:ext>
              </a:extLst>
            </p:cNvPr>
            <p:cNvCxnSpPr>
              <a:cxnSpLocks/>
            </p:cNvCxnSpPr>
            <p:nvPr/>
          </p:nvCxnSpPr>
          <p:spPr>
            <a:xfrm>
              <a:off x="5030925" y="3505859"/>
              <a:ext cx="1346959" cy="15541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646AF7A-4B12-42BA-BAAF-B8129992DC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058" y="3505860"/>
              <a:ext cx="1451197" cy="1563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F780C7A-235E-4F43-8CAC-207200322F5B}"/>
                    </a:ext>
                  </a:extLst>
                </p:cNvPr>
                <p:cNvSpPr txBox="1"/>
                <p:nvPr/>
              </p:nvSpPr>
              <p:spPr>
                <a:xfrm>
                  <a:off x="6587697" y="5087859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0F780C7A-235E-4F43-8CAC-207200322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7697" y="5087859"/>
                  <a:ext cx="584507" cy="70788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99C831-ED6E-4AF7-8D59-7E25DD732EA4}"/>
              </a:ext>
            </a:extLst>
          </p:cNvPr>
          <p:cNvGrpSpPr/>
          <p:nvPr/>
        </p:nvGrpSpPr>
        <p:grpSpPr>
          <a:xfrm>
            <a:off x="5980424" y="4413450"/>
            <a:ext cx="2363475" cy="2325848"/>
            <a:chOff x="5980424" y="3467522"/>
            <a:chExt cx="2363475" cy="2325848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3D1858-8266-4606-8931-2CD24FDD5990}"/>
                </a:ext>
              </a:extLst>
            </p:cNvPr>
            <p:cNvCxnSpPr>
              <a:cxnSpLocks/>
            </p:cNvCxnSpPr>
            <p:nvPr/>
          </p:nvCxnSpPr>
          <p:spPr>
            <a:xfrm>
              <a:off x="7442624" y="5060022"/>
              <a:ext cx="90127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92BD5E-F566-4F10-B798-2C6411583A65}"/>
                </a:ext>
              </a:extLst>
            </p:cNvPr>
            <p:cNvCxnSpPr/>
            <p:nvPr/>
          </p:nvCxnSpPr>
          <p:spPr>
            <a:xfrm>
              <a:off x="5980424" y="3505860"/>
              <a:ext cx="1462200" cy="15541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2C7388-0CAF-48A1-BEFB-9C942AEB8224}"/>
                </a:ext>
              </a:extLst>
            </p:cNvPr>
            <p:cNvCxnSpPr>
              <a:cxnSpLocks/>
            </p:cNvCxnSpPr>
            <p:nvPr/>
          </p:nvCxnSpPr>
          <p:spPr>
            <a:xfrm>
              <a:off x="6806287" y="3467522"/>
              <a:ext cx="1537612" cy="16020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E3FA7F0-1F2B-49D9-BB73-053E614BFFE8}"/>
                    </a:ext>
                  </a:extLst>
                </p:cNvPr>
                <p:cNvSpPr txBox="1"/>
                <p:nvPr/>
              </p:nvSpPr>
              <p:spPr>
                <a:xfrm>
                  <a:off x="7631693" y="5085484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E3FA7F0-1F2B-49D9-BB73-053E614BF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1693" y="5085484"/>
                  <a:ext cx="584507" cy="707886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A23F4A-A78C-4BC4-BFBA-DFF2CFBE7BE8}"/>
              </a:ext>
            </a:extLst>
          </p:cNvPr>
          <p:cNvGrpSpPr/>
          <p:nvPr/>
        </p:nvGrpSpPr>
        <p:grpSpPr>
          <a:xfrm>
            <a:off x="1843538" y="4432619"/>
            <a:ext cx="1728800" cy="2321928"/>
            <a:chOff x="1843538" y="3486691"/>
            <a:chExt cx="1728800" cy="232192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9D79D6-29F2-46E9-AD85-C073C27F4028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03" y="5060022"/>
              <a:ext cx="172533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DA1C2D6-F0ED-421B-B87E-22AFFABDD777}"/>
                </a:ext>
              </a:extLst>
            </p:cNvPr>
            <p:cNvCxnSpPr>
              <a:cxnSpLocks/>
            </p:cNvCxnSpPr>
            <p:nvPr/>
          </p:nvCxnSpPr>
          <p:spPr>
            <a:xfrm>
              <a:off x="3071608" y="3486691"/>
              <a:ext cx="497035" cy="1573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5D1C4D-C460-4A06-90D4-630CB57E1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3538" y="3505860"/>
              <a:ext cx="379087" cy="1563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05D0CFC-CAF8-4FF9-9EBC-D1DDC786F229}"/>
                    </a:ext>
                  </a:extLst>
                </p:cNvPr>
                <p:cNvSpPr txBox="1"/>
                <p:nvPr/>
              </p:nvSpPr>
              <p:spPr>
                <a:xfrm>
                  <a:off x="2399167" y="5100733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05D0CFC-CAF8-4FF9-9EBC-D1DDC786F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9167" y="5100733"/>
                  <a:ext cx="584507" cy="707886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E46AC6-266F-4EAC-9C55-A46A523DF26E}"/>
              </a:ext>
            </a:extLst>
          </p:cNvPr>
          <p:cNvGrpSpPr/>
          <p:nvPr/>
        </p:nvGrpSpPr>
        <p:grpSpPr>
          <a:xfrm>
            <a:off x="3163557" y="4432620"/>
            <a:ext cx="1901134" cy="2319552"/>
            <a:chOff x="3163557" y="3486692"/>
            <a:chExt cx="1901134" cy="231955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941D92F-4814-4650-A268-B022298A255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252" y="5060022"/>
              <a:ext cx="13618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D7AFFA-94CA-4E09-8D37-077030F46497}"/>
                </a:ext>
              </a:extLst>
            </p:cNvPr>
            <p:cNvCxnSpPr>
              <a:cxnSpLocks/>
            </p:cNvCxnSpPr>
            <p:nvPr/>
          </p:nvCxnSpPr>
          <p:spPr>
            <a:xfrm>
              <a:off x="3163557" y="3496277"/>
              <a:ext cx="545024" cy="1573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6FBC094-5E4D-40C3-A611-92AB35D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4011150" y="3486692"/>
              <a:ext cx="1053541" cy="1582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060C8C6-EA91-4EED-9C36-401D6E8F5B69}"/>
                    </a:ext>
                  </a:extLst>
                </p:cNvPr>
                <p:cNvSpPr txBox="1"/>
                <p:nvPr/>
              </p:nvSpPr>
              <p:spPr>
                <a:xfrm>
                  <a:off x="4128969" y="5098358"/>
                  <a:ext cx="58450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060C8C6-EA91-4EED-9C36-401D6E8F5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969" y="5098358"/>
                  <a:ext cx="584507" cy="707886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4217B8E-64AA-456C-B4DC-654C6C3DF011}"/>
                  </a:ext>
                </a:extLst>
              </p:cNvPr>
              <p:cNvSpPr txBox="1"/>
              <p:nvPr/>
            </p:nvSpPr>
            <p:spPr>
              <a:xfrm>
                <a:off x="9443386" y="2079718"/>
                <a:ext cx="2563393" cy="139788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4217B8E-64AA-456C-B4DC-654C6C3DF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386" y="2079718"/>
                <a:ext cx="2563393" cy="139788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EFC709-FC7B-486D-B5A7-A3FEC0CB0FB5}"/>
                  </a:ext>
                </a:extLst>
              </p:cNvPr>
              <p:cNvSpPr txBox="1"/>
              <p:nvPr/>
            </p:nvSpPr>
            <p:spPr>
              <a:xfrm>
                <a:off x="2271813" y="2813418"/>
                <a:ext cx="2563393" cy="64633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EFC709-FC7B-486D-B5A7-A3FEC0CB0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13" y="2813418"/>
                <a:ext cx="2563393" cy="646331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9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6"/>
    </mc:Choice>
    <mc:Fallback xmlns="">
      <p:transition spd="slow" advTm="28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9" grpId="0" animBg="1"/>
      <p:bldP spid="57" grpId="0"/>
      <p:bldP spid="58" grpId="0"/>
      <p:bldP spid="59" grpId="0"/>
      <p:bldP spid="60" grpId="0"/>
      <p:bldP spid="61" grpId="0"/>
      <p:bldP spid="62" grpId="0"/>
      <p:bldP spid="76" grpId="0"/>
      <p:bldP spid="77" grpId="0"/>
      <p:bldP spid="78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42CFD-EED1-4B0D-9FBC-29B78BA976AB}"/>
              </a:ext>
            </a:extLst>
          </p:cNvPr>
          <p:cNvSpPr txBox="1"/>
          <p:nvPr/>
        </p:nvSpPr>
        <p:spPr>
          <a:xfrm>
            <a:off x="1891161" y="44350"/>
            <a:ext cx="84096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0" b="1" dirty="0">
                <a:solidFill>
                  <a:srgbClr val="FF0000"/>
                </a:solidFill>
              </a:rPr>
              <a:t>!! Important 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5307A-E592-4121-B9CB-7825F3B674DC}"/>
                  </a:ext>
                </a:extLst>
              </p:cNvPr>
              <p:cNvSpPr txBox="1"/>
              <p:nvPr/>
            </p:nvSpPr>
            <p:spPr>
              <a:xfrm>
                <a:off x="706314" y="1675566"/>
                <a:ext cx="10779370" cy="4832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Spacetime coordinates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800" dirty="0"/>
                  <a:t> don’t always have an obvious physical meaning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We should </a:t>
                </a:r>
                <a:r>
                  <a:rPr lang="en-GB" sz="4800" u="sng" dirty="0"/>
                  <a:t>NOT trust them</a:t>
                </a:r>
                <a:r>
                  <a:rPr lang="en-GB" sz="4800" dirty="0"/>
                  <a:t> to give us important physical information.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4800" dirty="0"/>
                  <a:t>We should trust the </a:t>
                </a:r>
                <a:r>
                  <a:rPr lang="en-GB" sz="4800" dirty="0">
                    <a:solidFill>
                      <a:srgbClr val="0070C0"/>
                    </a:solidFill>
                  </a:rPr>
                  <a:t>metric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4800" dirty="0"/>
                  <a:t> to make physical measurements.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5307A-E592-4121-B9CB-7825F3B67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14" y="1675566"/>
                <a:ext cx="10779370" cy="4832092"/>
              </a:xfrm>
              <a:prstGeom prst="rect">
                <a:avLst/>
              </a:prstGeom>
              <a:blipFill>
                <a:blip r:embed="rId3"/>
                <a:stretch>
                  <a:fillRect l="-2376" t="-2774" r="-2602" b="-58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D1D9E3-70F3-448C-B929-759F6D6805E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65120" y="2351160"/>
              <a:ext cx="2448360" cy="11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D1D9E3-70F3-448C-B929-759F6D680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760" y="2341800"/>
                <a:ext cx="2467080" cy="12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0727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4"/>
    </mc:Choice>
    <mc:Fallback xmlns="">
      <p:transition spd="slow" advTm="2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9B8DE-BD13-435E-9028-2C4DEA4807D4}"/>
                  </a:ext>
                </a:extLst>
              </p:cNvPr>
              <p:cNvSpPr txBox="1"/>
              <p:nvPr/>
            </p:nvSpPr>
            <p:spPr>
              <a:xfrm>
                <a:off x="0" y="11393"/>
                <a:ext cx="4434449" cy="90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9B8DE-BD13-435E-9028-2C4DEA48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93"/>
                <a:ext cx="4434449" cy="908903"/>
              </a:xfrm>
              <a:prstGeom prst="rect">
                <a:avLst/>
              </a:prstGeom>
              <a:blipFill>
                <a:blip r:embed="rId3"/>
                <a:stretch>
                  <a:fillRect l="-4814" t="-3356" b="-147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B6342C8-E756-4B77-9082-99509DAA6331}"/>
              </a:ext>
            </a:extLst>
          </p:cNvPr>
          <p:cNvGrpSpPr/>
          <p:nvPr/>
        </p:nvGrpSpPr>
        <p:grpSpPr>
          <a:xfrm>
            <a:off x="287940" y="3921411"/>
            <a:ext cx="2809748" cy="2809748"/>
            <a:chOff x="6920070" y="2529515"/>
            <a:chExt cx="3222171" cy="32221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3C67B70-68BF-40CB-9561-5859E3FEBE42}"/>
                </a:ext>
              </a:extLst>
            </p:cNvPr>
            <p:cNvSpPr/>
            <p:nvPr/>
          </p:nvSpPr>
          <p:spPr>
            <a:xfrm>
              <a:off x="6920070" y="2529515"/>
              <a:ext cx="3222171" cy="322217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350C86-6DB3-4C55-9244-1AA5D0997A2A}"/>
                </a:ext>
              </a:extLst>
            </p:cNvPr>
            <p:cNvCxnSpPr>
              <a:cxnSpLocks/>
            </p:cNvCxnSpPr>
            <p:nvPr/>
          </p:nvCxnSpPr>
          <p:spPr>
            <a:xfrm>
              <a:off x="8923168" y="4140600"/>
              <a:ext cx="1219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64652A-562D-40F6-9FC0-8CC2E7A88CE4}"/>
                </a:ext>
              </a:extLst>
            </p:cNvPr>
            <p:cNvCxnSpPr>
              <a:cxnSpLocks/>
            </p:cNvCxnSpPr>
            <p:nvPr/>
          </p:nvCxnSpPr>
          <p:spPr>
            <a:xfrm>
              <a:off x="8788784" y="4402611"/>
              <a:ext cx="881581" cy="8815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DE4943C-751A-4883-8E8B-F0EC02D3A752}"/>
                </a:ext>
              </a:extLst>
            </p:cNvPr>
            <p:cNvSpPr/>
            <p:nvPr/>
          </p:nvSpPr>
          <p:spPr>
            <a:xfrm>
              <a:off x="7740042" y="3349487"/>
              <a:ext cx="1582226" cy="1582226"/>
            </a:xfrm>
            <a:prstGeom prst="arc">
              <a:avLst>
                <a:gd name="adj1" fmla="val 21593444"/>
                <a:gd name="adj2" fmla="val 2773265"/>
              </a:avLst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B4CD37-EE16-4486-8DD3-A78DA194C042}"/>
                    </a:ext>
                  </a:extLst>
                </p:cNvPr>
                <p:cNvSpPr txBox="1"/>
                <p:nvPr/>
              </p:nvSpPr>
              <p:spPr>
                <a:xfrm>
                  <a:off x="9290056" y="4048668"/>
                  <a:ext cx="5079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B4CD37-EE16-4486-8DD3-A78DA194C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056" y="4048668"/>
                  <a:ext cx="507998" cy="707886"/>
                </a:xfrm>
                <a:prstGeom prst="rect">
                  <a:avLst/>
                </a:prstGeom>
                <a:blipFill>
                  <a:blip r:embed="rId4"/>
                  <a:stretch>
                    <a:fillRect b="-198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7257D9D3-E3EB-4E9D-9F30-4BCC2AC81BC0}"/>
              </a:ext>
            </a:extLst>
          </p:cNvPr>
          <p:cNvSpPr/>
          <p:nvPr/>
        </p:nvSpPr>
        <p:spPr>
          <a:xfrm>
            <a:off x="288848" y="865447"/>
            <a:ext cx="2868338" cy="2868337"/>
          </a:xfrm>
          <a:prstGeom prst="ellipse">
            <a:avLst/>
          </a:prstGeom>
          <a:solidFill>
            <a:schemeClr val="bg1">
              <a:alpha val="52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D598823-AA81-404F-9EAC-9B9E7DB126A1}"/>
              </a:ext>
            </a:extLst>
          </p:cNvPr>
          <p:cNvSpPr/>
          <p:nvPr/>
        </p:nvSpPr>
        <p:spPr>
          <a:xfrm flipV="1">
            <a:off x="288848" y="1774534"/>
            <a:ext cx="2868338" cy="1130195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AB7376-03CE-4943-8714-E574205B50A6}"/>
              </a:ext>
            </a:extLst>
          </p:cNvPr>
          <p:cNvGrpSpPr/>
          <p:nvPr/>
        </p:nvGrpSpPr>
        <p:grpSpPr>
          <a:xfrm>
            <a:off x="1397711" y="1967209"/>
            <a:ext cx="664812" cy="664810"/>
            <a:chOff x="1530069" y="2395440"/>
            <a:chExt cx="2657803" cy="26578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EA3D15-B8A3-48D2-BAE3-C971BC4BE295}"/>
                </a:ext>
              </a:extLst>
            </p:cNvPr>
            <p:cNvSpPr/>
            <p:nvPr/>
          </p:nvSpPr>
          <p:spPr>
            <a:xfrm>
              <a:off x="1530069" y="2395440"/>
              <a:ext cx="2657803" cy="265780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61426C5-36C8-46CA-85CB-868D801E1F57}"/>
                </a:ext>
              </a:extLst>
            </p:cNvPr>
            <p:cNvSpPr/>
            <p:nvPr/>
          </p:nvSpPr>
          <p:spPr>
            <a:xfrm>
              <a:off x="1530069" y="3267782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313E92F-2A6A-4FA5-B852-A4C0E83005C3}"/>
                </a:ext>
              </a:extLst>
            </p:cNvPr>
            <p:cNvSpPr/>
            <p:nvPr/>
          </p:nvSpPr>
          <p:spPr>
            <a:xfrm flipV="1">
              <a:off x="1530069" y="3203044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59A68796-44BE-46F7-8265-A4A9302BDE41}"/>
              </a:ext>
            </a:extLst>
          </p:cNvPr>
          <p:cNvSpPr/>
          <p:nvPr/>
        </p:nvSpPr>
        <p:spPr>
          <a:xfrm>
            <a:off x="288848" y="1752057"/>
            <a:ext cx="2868338" cy="1130196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ABD900-2A8B-4ADC-8777-D962836C2738}"/>
              </a:ext>
            </a:extLst>
          </p:cNvPr>
          <p:cNvGrpSpPr/>
          <p:nvPr/>
        </p:nvGrpSpPr>
        <p:grpSpPr>
          <a:xfrm>
            <a:off x="295947" y="874832"/>
            <a:ext cx="3962095" cy="2882536"/>
            <a:chOff x="295947" y="874832"/>
            <a:chExt cx="3962095" cy="2882536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03A388B5-888C-4FFB-B52B-B1072144E735}"/>
                </a:ext>
              </a:extLst>
            </p:cNvPr>
            <p:cNvSpPr/>
            <p:nvPr/>
          </p:nvSpPr>
          <p:spPr>
            <a:xfrm>
              <a:off x="295947" y="874832"/>
              <a:ext cx="2868338" cy="2882536"/>
            </a:xfrm>
            <a:prstGeom prst="arc">
              <a:avLst>
                <a:gd name="adj1" fmla="val 16129465"/>
                <a:gd name="adj2" fmla="val 127911"/>
              </a:avLst>
            </a:prstGeom>
            <a:ln w="7620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5589C9-A513-4E8F-BC28-0694C3111CC6}"/>
                    </a:ext>
                  </a:extLst>
                </p:cNvPr>
                <p:cNvSpPr txBox="1"/>
                <p:nvPr/>
              </p:nvSpPr>
              <p:spPr>
                <a:xfrm>
                  <a:off x="2935758" y="1024565"/>
                  <a:ext cx="1322284" cy="745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CA" sz="32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85589C9-A513-4E8F-BC28-0694C3111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5758" y="1024565"/>
                  <a:ext cx="1322284" cy="7455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739C94-C580-4EFE-8794-C8AE41F9C6B7}"/>
              </a:ext>
            </a:extLst>
          </p:cNvPr>
          <p:cNvGrpSpPr/>
          <p:nvPr/>
        </p:nvGrpSpPr>
        <p:grpSpPr>
          <a:xfrm>
            <a:off x="295947" y="1761111"/>
            <a:ext cx="1101764" cy="584775"/>
            <a:chOff x="295947" y="1761111"/>
            <a:chExt cx="1101764" cy="58477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2DF5EE-40E5-4F00-BFC3-55E41AC0B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47" y="2292746"/>
              <a:ext cx="1101764" cy="0"/>
            </a:xfrm>
            <a:prstGeom prst="straightConnector1">
              <a:avLst/>
            </a:prstGeom>
            <a:ln w="76200">
              <a:solidFill>
                <a:srgbClr val="00682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619433-6E5B-4833-A307-273D4E7F99B2}"/>
                    </a:ext>
                  </a:extLst>
                </p:cNvPr>
                <p:cNvSpPr txBox="1"/>
                <p:nvPr/>
              </p:nvSpPr>
              <p:spPr>
                <a:xfrm>
                  <a:off x="626310" y="1761111"/>
                  <a:ext cx="4410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3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9619433-6E5B-4833-A307-273D4E7F9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310" y="1761111"/>
                  <a:ext cx="441039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D6F06F-3909-4B81-86F4-8001C3618466}"/>
                  </a:ext>
                </a:extLst>
              </p:cNvPr>
              <p:cNvSpPr txBox="1"/>
              <p:nvPr/>
            </p:nvSpPr>
            <p:spPr>
              <a:xfrm>
                <a:off x="1459468" y="2103825"/>
                <a:ext cx="583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𝑚𝑎𝑠𝑠</m:t>
                      </m:r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D6F06F-3909-4B81-86F4-8001C361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68" y="2103825"/>
                <a:ext cx="583874" cy="400110"/>
              </a:xfrm>
              <a:prstGeom prst="rect">
                <a:avLst/>
              </a:prstGeom>
              <a:blipFill>
                <a:blip r:embed="rId7"/>
                <a:stretch>
                  <a:fillRect l="-16667" r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0C13C86-8796-470C-BB8B-EEC5198F5847}"/>
              </a:ext>
            </a:extLst>
          </p:cNvPr>
          <p:cNvGrpSpPr/>
          <p:nvPr/>
        </p:nvGrpSpPr>
        <p:grpSpPr>
          <a:xfrm>
            <a:off x="1369839" y="4965016"/>
            <a:ext cx="664812" cy="664810"/>
            <a:chOff x="467552" y="4074632"/>
            <a:chExt cx="664812" cy="66481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F1B307C-4DBA-48C0-AB2C-95C4733C7D5D}"/>
                </a:ext>
              </a:extLst>
            </p:cNvPr>
            <p:cNvSpPr/>
            <p:nvPr/>
          </p:nvSpPr>
          <p:spPr>
            <a:xfrm>
              <a:off x="467552" y="4074632"/>
              <a:ext cx="664812" cy="6648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C106934-8C0C-461B-8BE7-7636547BA542}"/>
                    </a:ext>
                  </a:extLst>
                </p:cNvPr>
                <p:cNvSpPr txBox="1"/>
                <p:nvPr/>
              </p:nvSpPr>
              <p:spPr>
                <a:xfrm>
                  <a:off x="529309" y="4211248"/>
                  <a:ext cx="583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C106934-8C0C-461B-8BE7-7636547BA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09" y="4211248"/>
                  <a:ext cx="583874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6667" r="-520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6FBAF0-DA5E-4A76-862F-DD9C4C5A3045}"/>
              </a:ext>
            </a:extLst>
          </p:cNvPr>
          <p:cNvSpPr txBox="1"/>
          <p:nvPr/>
        </p:nvSpPr>
        <p:spPr>
          <a:xfrm>
            <a:off x="3008218" y="4446478"/>
            <a:ext cx="1800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(view from above)</a:t>
            </a:r>
            <a:endParaRPr lang="en-CA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F90C87-877D-4BF1-B7B9-A229434D7E95}"/>
              </a:ext>
            </a:extLst>
          </p:cNvPr>
          <p:cNvGrpSpPr/>
          <p:nvPr/>
        </p:nvGrpSpPr>
        <p:grpSpPr>
          <a:xfrm>
            <a:off x="287940" y="1761111"/>
            <a:ext cx="2876345" cy="1514240"/>
            <a:chOff x="287940" y="1761111"/>
            <a:chExt cx="2876345" cy="151424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FEF9D76-775C-490B-A70A-ABC93143331E}"/>
                </a:ext>
              </a:extLst>
            </p:cNvPr>
            <p:cNvSpPr/>
            <p:nvPr/>
          </p:nvSpPr>
          <p:spPr>
            <a:xfrm>
              <a:off x="287940" y="1761111"/>
              <a:ext cx="2868338" cy="1130196"/>
            </a:xfrm>
            <a:prstGeom prst="arc">
              <a:avLst>
                <a:gd name="adj1" fmla="val 128952"/>
                <a:gd name="adj2" fmla="val 2853623"/>
              </a:avLst>
            </a:prstGeom>
            <a:ln w="76200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1C9F410-6B10-4A3E-99EC-898FD8CA57D8}"/>
                    </a:ext>
                  </a:extLst>
                </p:cNvPr>
                <p:cNvSpPr txBox="1"/>
                <p:nvPr/>
              </p:nvSpPr>
              <p:spPr>
                <a:xfrm>
                  <a:off x="2359120" y="2690576"/>
                  <a:ext cx="7764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1C9F410-6B10-4A3E-99EC-898FD8CA5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120" y="2690576"/>
                  <a:ext cx="776495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9D7BD3-6E5A-4806-9C6C-7FAC13C38E07}"/>
                </a:ext>
              </a:extLst>
            </p:cNvPr>
            <p:cNvCxnSpPr>
              <a:cxnSpLocks/>
            </p:cNvCxnSpPr>
            <p:nvPr/>
          </p:nvCxnSpPr>
          <p:spPr>
            <a:xfrm>
              <a:off x="2101248" y="2360051"/>
              <a:ext cx="106303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B83C05-8ECE-41B0-A1B9-9E7DE272A259}"/>
                </a:ext>
              </a:extLst>
            </p:cNvPr>
            <p:cNvCxnSpPr>
              <a:cxnSpLocks/>
            </p:cNvCxnSpPr>
            <p:nvPr/>
          </p:nvCxnSpPr>
          <p:spPr>
            <a:xfrm>
              <a:off x="1797426" y="2445363"/>
              <a:ext cx="427603" cy="4276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95B988-117D-4E21-BADC-35928D0293C2}"/>
                  </a:ext>
                </a:extLst>
              </p:cNvPr>
              <p:cNvSpPr txBox="1"/>
              <p:nvPr/>
            </p:nvSpPr>
            <p:spPr>
              <a:xfrm>
                <a:off x="4883234" y="72616"/>
                <a:ext cx="7346866" cy="6554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d>
                      <m:dPr>
                        <m:begChr m:val="‖"/>
                        <m:endChr m:val="‖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effectLst/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3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GB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GB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GB" sz="36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36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ra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GB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3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rad>
                    <m:r>
                      <a:rPr lang="en-GB" sz="36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𝜙𝜙</m:t>
                            </m:r>
                          </m:sub>
                        </m:sSub>
                      </m:e>
                    </m:rad>
                    <m:r>
                      <a:rPr lang="en-GB" sz="3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36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95B988-117D-4E21-BADC-35928D029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234" y="72616"/>
                <a:ext cx="7346866" cy="65542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80D30FE0-517A-4F61-94E2-FA3A6E09CE60}"/>
              </a:ext>
            </a:extLst>
          </p:cNvPr>
          <p:cNvSpPr/>
          <p:nvPr/>
        </p:nvSpPr>
        <p:spPr>
          <a:xfrm>
            <a:off x="9219109" y="5643968"/>
            <a:ext cx="2972891" cy="94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A1A4A0E-D334-4314-8FD8-54D83B9E3A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8880" y="1927800"/>
              <a:ext cx="11129040" cy="457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A1A4A0E-D334-4314-8FD8-54D83B9E3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520" y="1918440"/>
                <a:ext cx="11147760" cy="4594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2381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11"/>
    </mc:Choice>
    <mc:Fallback xmlns="">
      <p:transition spd="slow" advTm="68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20" grpId="0" animBg="1"/>
      <p:bldP spid="37" grpId="0"/>
      <p:bldP spid="41" grpId="0" build="p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B6342C8-E756-4B77-9082-99509DAA6331}"/>
              </a:ext>
            </a:extLst>
          </p:cNvPr>
          <p:cNvGrpSpPr/>
          <p:nvPr/>
        </p:nvGrpSpPr>
        <p:grpSpPr>
          <a:xfrm>
            <a:off x="287940" y="3921411"/>
            <a:ext cx="2809748" cy="2809748"/>
            <a:chOff x="6920070" y="2529515"/>
            <a:chExt cx="3222171" cy="32221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3C67B70-68BF-40CB-9561-5859E3FEBE42}"/>
                </a:ext>
              </a:extLst>
            </p:cNvPr>
            <p:cNvSpPr/>
            <p:nvPr/>
          </p:nvSpPr>
          <p:spPr>
            <a:xfrm>
              <a:off x="6920070" y="2529515"/>
              <a:ext cx="3222171" cy="3222171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350C86-6DB3-4C55-9244-1AA5D0997A2A}"/>
                </a:ext>
              </a:extLst>
            </p:cNvPr>
            <p:cNvCxnSpPr>
              <a:cxnSpLocks/>
            </p:cNvCxnSpPr>
            <p:nvPr/>
          </p:nvCxnSpPr>
          <p:spPr>
            <a:xfrm>
              <a:off x="8923168" y="4140600"/>
              <a:ext cx="12190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64652A-562D-40F6-9FC0-8CC2E7A88CE4}"/>
                </a:ext>
              </a:extLst>
            </p:cNvPr>
            <p:cNvCxnSpPr>
              <a:cxnSpLocks/>
            </p:cNvCxnSpPr>
            <p:nvPr/>
          </p:nvCxnSpPr>
          <p:spPr>
            <a:xfrm>
              <a:off x="8788784" y="4402611"/>
              <a:ext cx="881581" cy="8815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DE4943C-751A-4883-8E8B-F0EC02D3A752}"/>
                </a:ext>
              </a:extLst>
            </p:cNvPr>
            <p:cNvSpPr/>
            <p:nvPr/>
          </p:nvSpPr>
          <p:spPr>
            <a:xfrm>
              <a:off x="7740042" y="3349487"/>
              <a:ext cx="1582226" cy="1582226"/>
            </a:xfrm>
            <a:prstGeom prst="arc">
              <a:avLst>
                <a:gd name="adj1" fmla="val 21593444"/>
                <a:gd name="adj2" fmla="val 2773265"/>
              </a:avLst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B4CD37-EE16-4486-8DD3-A78DA194C042}"/>
                    </a:ext>
                  </a:extLst>
                </p:cNvPr>
                <p:cNvSpPr txBox="1"/>
                <p:nvPr/>
              </p:nvSpPr>
              <p:spPr>
                <a:xfrm>
                  <a:off x="9290056" y="4048668"/>
                  <a:ext cx="5079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9B4CD37-EE16-4486-8DD3-A78DA194C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056" y="4048668"/>
                  <a:ext cx="507998" cy="707886"/>
                </a:xfrm>
                <a:prstGeom prst="rect">
                  <a:avLst/>
                </a:prstGeom>
                <a:blipFill>
                  <a:blip r:embed="rId3"/>
                  <a:stretch>
                    <a:fillRect b="-198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7257D9D3-E3EB-4E9D-9F30-4BCC2AC81BC0}"/>
              </a:ext>
            </a:extLst>
          </p:cNvPr>
          <p:cNvSpPr/>
          <p:nvPr/>
        </p:nvSpPr>
        <p:spPr>
          <a:xfrm>
            <a:off x="287940" y="867549"/>
            <a:ext cx="2868338" cy="2868337"/>
          </a:xfrm>
          <a:prstGeom prst="ellipse">
            <a:avLst/>
          </a:prstGeom>
          <a:solidFill>
            <a:schemeClr val="bg1">
              <a:alpha val="52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D598823-AA81-404F-9EAC-9B9E7DB126A1}"/>
              </a:ext>
            </a:extLst>
          </p:cNvPr>
          <p:cNvSpPr/>
          <p:nvPr/>
        </p:nvSpPr>
        <p:spPr>
          <a:xfrm flipV="1">
            <a:off x="288848" y="1774534"/>
            <a:ext cx="2868338" cy="1130195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AB7376-03CE-4943-8714-E574205B50A6}"/>
              </a:ext>
            </a:extLst>
          </p:cNvPr>
          <p:cNvGrpSpPr/>
          <p:nvPr/>
        </p:nvGrpSpPr>
        <p:grpSpPr>
          <a:xfrm>
            <a:off x="1397711" y="1967209"/>
            <a:ext cx="664812" cy="664810"/>
            <a:chOff x="1530069" y="2395440"/>
            <a:chExt cx="2657803" cy="26578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EA3D15-B8A3-48D2-BAE3-C971BC4BE295}"/>
                </a:ext>
              </a:extLst>
            </p:cNvPr>
            <p:cNvSpPr/>
            <p:nvPr/>
          </p:nvSpPr>
          <p:spPr>
            <a:xfrm>
              <a:off x="1530069" y="2395440"/>
              <a:ext cx="2657803" cy="265780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61426C5-36C8-46CA-85CB-868D801E1F57}"/>
                </a:ext>
              </a:extLst>
            </p:cNvPr>
            <p:cNvSpPr/>
            <p:nvPr/>
          </p:nvSpPr>
          <p:spPr>
            <a:xfrm>
              <a:off x="1530069" y="3267782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313E92F-2A6A-4FA5-B852-A4C0E83005C3}"/>
                </a:ext>
              </a:extLst>
            </p:cNvPr>
            <p:cNvSpPr/>
            <p:nvPr/>
          </p:nvSpPr>
          <p:spPr>
            <a:xfrm flipV="1">
              <a:off x="1530069" y="3203044"/>
              <a:ext cx="2657803" cy="1047240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59A68796-44BE-46F7-8265-A4A9302BDE41}"/>
              </a:ext>
            </a:extLst>
          </p:cNvPr>
          <p:cNvSpPr/>
          <p:nvPr/>
        </p:nvSpPr>
        <p:spPr>
          <a:xfrm>
            <a:off x="288848" y="1752057"/>
            <a:ext cx="2868338" cy="1130196"/>
          </a:xfrm>
          <a:prstGeom prst="arc">
            <a:avLst>
              <a:gd name="adj1" fmla="val 156154"/>
              <a:gd name="adj2" fmla="val 10762225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3A388B5-888C-4FFB-B52B-B1072144E735}"/>
              </a:ext>
            </a:extLst>
          </p:cNvPr>
          <p:cNvSpPr/>
          <p:nvPr/>
        </p:nvSpPr>
        <p:spPr>
          <a:xfrm>
            <a:off x="295947" y="874832"/>
            <a:ext cx="2868338" cy="2882536"/>
          </a:xfrm>
          <a:prstGeom prst="arc">
            <a:avLst>
              <a:gd name="adj1" fmla="val 16129465"/>
              <a:gd name="adj2" fmla="val 127911"/>
            </a:avLst>
          </a:prstGeom>
          <a:ln w="76200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FEF9D76-775C-490B-A70A-ABC93143331E}"/>
              </a:ext>
            </a:extLst>
          </p:cNvPr>
          <p:cNvSpPr/>
          <p:nvPr/>
        </p:nvSpPr>
        <p:spPr>
          <a:xfrm>
            <a:off x="287940" y="1761111"/>
            <a:ext cx="2868338" cy="1130196"/>
          </a:xfrm>
          <a:prstGeom prst="arc">
            <a:avLst>
              <a:gd name="adj1" fmla="val 128952"/>
              <a:gd name="adj2" fmla="val 2853623"/>
            </a:avLst>
          </a:prstGeom>
          <a:ln w="762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589C9-A513-4E8F-BC28-0694C3111CC6}"/>
                  </a:ext>
                </a:extLst>
              </p:cNvPr>
              <p:cNvSpPr txBox="1"/>
              <p:nvPr/>
            </p:nvSpPr>
            <p:spPr>
              <a:xfrm>
                <a:off x="2935758" y="1024565"/>
                <a:ext cx="1322284" cy="745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5589C9-A513-4E8F-BC28-0694C3111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758" y="1024565"/>
                <a:ext cx="1322284" cy="745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2DF5EE-40E5-4F00-BFC3-55E41AC0BFE0}"/>
              </a:ext>
            </a:extLst>
          </p:cNvPr>
          <p:cNvCxnSpPr>
            <a:cxnSpLocks/>
          </p:cNvCxnSpPr>
          <p:nvPr/>
        </p:nvCxnSpPr>
        <p:spPr>
          <a:xfrm flipH="1">
            <a:off x="295947" y="2292746"/>
            <a:ext cx="1101764" cy="0"/>
          </a:xfrm>
          <a:prstGeom prst="straightConnector1">
            <a:avLst/>
          </a:prstGeom>
          <a:ln w="76200">
            <a:solidFill>
              <a:srgbClr val="00682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619433-6E5B-4833-A307-273D4E7F99B2}"/>
                  </a:ext>
                </a:extLst>
              </p:cNvPr>
              <p:cNvSpPr txBox="1"/>
              <p:nvPr/>
            </p:nvSpPr>
            <p:spPr>
              <a:xfrm>
                <a:off x="626310" y="1761111"/>
                <a:ext cx="4410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619433-6E5B-4833-A307-273D4E7F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0" y="1761111"/>
                <a:ext cx="44103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D6F06F-3909-4B81-86F4-8001C3618466}"/>
                  </a:ext>
                </a:extLst>
              </p:cNvPr>
              <p:cNvSpPr txBox="1"/>
              <p:nvPr/>
            </p:nvSpPr>
            <p:spPr>
              <a:xfrm>
                <a:off x="1459468" y="2103825"/>
                <a:ext cx="583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𝑚𝑎𝑠𝑠</m:t>
                      </m:r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D6F06F-3909-4B81-86F4-8001C361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68" y="2103825"/>
                <a:ext cx="583874" cy="400110"/>
              </a:xfrm>
              <a:prstGeom prst="rect">
                <a:avLst/>
              </a:prstGeom>
              <a:blipFill>
                <a:blip r:embed="rId6"/>
                <a:stretch>
                  <a:fillRect l="-16667" r="-52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0C13C86-8796-470C-BB8B-EEC5198F5847}"/>
              </a:ext>
            </a:extLst>
          </p:cNvPr>
          <p:cNvGrpSpPr/>
          <p:nvPr/>
        </p:nvGrpSpPr>
        <p:grpSpPr>
          <a:xfrm>
            <a:off x="1369839" y="4965016"/>
            <a:ext cx="664812" cy="664810"/>
            <a:chOff x="467552" y="4074632"/>
            <a:chExt cx="664812" cy="66481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F1B307C-4DBA-48C0-AB2C-95C4733C7D5D}"/>
                </a:ext>
              </a:extLst>
            </p:cNvPr>
            <p:cNvSpPr/>
            <p:nvPr/>
          </p:nvSpPr>
          <p:spPr>
            <a:xfrm>
              <a:off x="467552" y="4074632"/>
              <a:ext cx="664812" cy="66481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C106934-8C0C-461B-8BE7-7636547BA542}"/>
                    </a:ext>
                  </a:extLst>
                </p:cNvPr>
                <p:cNvSpPr txBox="1"/>
                <p:nvPr/>
              </p:nvSpPr>
              <p:spPr>
                <a:xfrm>
                  <a:off x="529309" y="4211248"/>
                  <a:ext cx="583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C106934-8C0C-461B-8BE7-7636547BA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09" y="4211248"/>
                  <a:ext cx="583874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6667" r="-520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C9F410-6B10-4A3E-99EC-898FD8CA57D8}"/>
                  </a:ext>
                </a:extLst>
              </p:cNvPr>
              <p:cNvSpPr txBox="1"/>
              <p:nvPr/>
            </p:nvSpPr>
            <p:spPr>
              <a:xfrm>
                <a:off x="2359120" y="2690576"/>
                <a:ext cx="7764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C9F410-6B10-4A3E-99EC-898FD8CA5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120" y="2690576"/>
                <a:ext cx="77649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76FBAF0-DA5E-4A76-862F-DD9C4C5A3045}"/>
              </a:ext>
            </a:extLst>
          </p:cNvPr>
          <p:cNvSpPr txBox="1"/>
          <p:nvPr/>
        </p:nvSpPr>
        <p:spPr>
          <a:xfrm>
            <a:off x="3008218" y="4446478"/>
            <a:ext cx="1800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(view from above)</a:t>
            </a:r>
            <a:endParaRPr lang="en-CA" sz="3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9D7BD3-6E5A-4806-9C6C-7FAC13C38E07}"/>
              </a:ext>
            </a:extLst>
          </p:cNvPr>
          <p:cNvCxnSpPr>
            <a:cxnSpLocks/>
          </p:cNvCxnSpPr>
          <p:nvPr/>
        </p:nvCxnSpPr>
        <p:spPr>
          <a:xfrm>
            <a:off x="2101248" y="2360051"/>
            <a:ext cx="106303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B83C05-8ECE-41B0-A1B9-9E7DE272A259}"/>
              </a:ext>
            </a:extLst>
          </p:cNvPr>
          <p:cNvCxnSpPr>
            <a:cxnSpLocks/>
          </p:cNvCxnSpPr>
          <p:nvPr/>
        </p:nvCxnSpPr>
        <p:spPr>
          <a:xfrm>
            <a:off x="1797426" y="2445363"/>
            <a:ext cx="427603" cy="4276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6D787-AA6B-4B6E-A818-34E97C6401DF}"/>
                  </a:ext>
                </a:extLst>
              </p:cNvPr>
              <p:cNvSpPr txBox="1"/>
              <p:nvPr/>
            </p:nvSpPr>
            <p:spPr>
              <a:xfrm>
                <a:off x="5097500" y="2403650"/>
                <a:ext cx="6534399" cy="4359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2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𝜙𝜙</m:t>
                            </m:r>
                          </m:sub>
                        </m:sSub>
                      </m:e>
                    </m:rad>
                    <m:r>
                      <a:rPr lang="en-GB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2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2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4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42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GB" sz="42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4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rad>
                    <m:r>
                      <a:rPr lang="en-GB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200" i="1" dirty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200" i="1">
                        <a:latin typeface="Cambria Math" panose="02040503050406030204" pitchFamily="18" charset="0"/>
                      </a:rPr>
                      <m:t>=∫</m:t>
                    </m:r>
                    <m:rad>
                      <m:radPr>
                        <m:degHide m:val="on"/>
                        <m:ctrlPr>
                          <a:rPr lang="en-GB" sz="4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GB" sz="4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2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2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4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42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A6D787-AA6B-4B6E-A818-34E97C640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500" y="2403650"/>
                <a:ext cx="6534399" cy="43591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F6408A8-1AEA-40A4-BB39-0E712D9B5EB7}"/>
              </a:ext>
            </a:extLst>
          </p:cNvPr>
          <p:cNvGrpSpPr/>
          <p:nvPr/>
        </p:nvGrpSpPr>
        <p:grpSpPr>
          <a:xfrm>
            <a:off x="4828753" y="95208"/>
            <a:ext cx="7548919" cy="2080192"/>
            <a:chOff x="4746046" y="726359"/>
            <a:chExt cx="7548919" cy="2080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742423-B202-429F-A80C-79AE1D2ADFBF}"/>
                    </a:ext>
                  </a:extLst>
                </p:cNvPr>
                <p:cNvSpPr txBox="1"/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noFill/>
                <a:effectLst>
                  <a:softEdge rad="1651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2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1−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𝑆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>
                                                          <a:rPr lang="en-GB" sz="28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2800" b="0" i="0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600" dirty="0">
                    <a:effectLst/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742423-B202-429F-A80C-79AE1D2AD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6CC9E0-E6DB-4106-912E-F5A6F5E231C1}"/>
                    </a:ext>
                  </a:extLst>
                </p:cNvPr>
                <p:cNvSpPr txBox="1"/>
                <p:nvPr/>
              </p:nvSpPr>
              <p:spPr>
                <a:xfrm>
                  <a:off x="8595919" y="745409"/>
                  <a:ext cx="3133725" cy="2061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3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CA" sz="33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16CC9E0-E6DB-4106-912E-F5A6F5E23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919" y="745409"/>
                  <a:ext cx="3133725" cy="2061142"/>
                </a:xfrm>
                <a:prstGeom prst="rect">
                  <a:avLst/>
                </a:prstGeom>
                <a:blipFill>
                  <a:blip r:embed="rId11"/>
                  <a:stretch>
                    <a:fillRect r="-583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3DBBCF-FB6E-4DB2-89A3-8A86246448F9}"/>
              </a:ext>
            </a:extLst>
          </p:cNvPr>
          <p:cNvGrpSpPr/>
          <p:nvPr/>
        </p:nvGrpSpPr>
        <p:grpSpPr>
          <a:xfrm>
            <a:off x="9878409" y="1524274"/>
            <a:ext cx="2280504" cy="1206022"/>
            <a:chOff x="9897459" y="2155425"/>
            <a:chExt cx="2280504" cy="12060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B67750-BD79-411E-BA1F-290F3090824B}"/>
                    </a:ext>
                  </a:extLst>
                </p:cNvPr>
                <p:cNvSpPr txBox="1"/>
                <p:nvPr/>
              </p:nvSpPr>
              <p:spPr>
                <a:xfrm>
                  <a:off x="10974761" y="2598738"/>
                  <a:ext cx="1203202" cy="7627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𝜙𝜙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AB67750-BD79-411E-BA1F-290F30908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761" y="2598738"/>
                  <a:ext cx="1203202" cy="76270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A30FBB-F32A-41F1-B442-37EBEC4AEB6A}"/>
                </a:ext>
              </a:extLst>
            </p:cNvPr>
            <p:cNvSpPr/>
            <p:nvPr/>
          </p:nvSpPr>
          <p:spPr>
            <a:xfrm>
              <a:off x="9897459" y="2155425"/>
              <a:ext cx="2154605" cy="5734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E310F2E-0750-4D63-AFC0-60B727D87D0E}"/>
              </a:ext>
            </a:extLst>
          </p:cNvPr>
          <p:cNvSpPr txBox="1"/>
          <p:nvPr/>
        </p:nvSpPr>
        <p:spPr>
          <a:xfrm>
            <a:off x="7913201" y="5721075"/>
            <a:ext cx="4215063" cy="10772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Expected “flat space” circle arc length formula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F2E17F-B7BC-442F-9758-F011A2FF5129}"/>
                  </a:ext>
                </a:extLst>
              </p:cNvPr>
              <p:cNvSpPr txBox="1"/>
              <p:nvPr/>
            </p:nvSpPr>
            <p:spPr>
              <a:xfrm>
                <a:off x="9236104" y="4342889"/>
                <a:ext cx="1441011" cy="7455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F2E17F-B7BC-442F-9758-F011A2FF5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104" y="4342889"/>
                <a:ext cx="1441011" cy="7455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DDD6FD-297A-4830-8F8E-418144C839B3}"/>
                  </a:ext>
                </a:extLst>
              </p:cNvPr>
              <p:cNvSpPr txBox="1"/>
              <p:nvPr/>
            </p:nvSpPr>
            <p:spPr>
              <a:xfrm>
                <a:off x="0" y="11393"/>
                <a:ext cx="4434449" cy="90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DDD6FD-297A-4830-8F8E-418144C8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93"/>
                <a:ext cx="4434449" cy="908903"/>
              </a:xfrm>
              <a:prstGeom prst="rect">
                <a:avLst/>
              </a:prstGeom>
              <a:blipFill>
                <a:blip r:embed="rId14"/>
                <a:stretch>
                  <a:fillRect l="-4814" t="-3356" b="-1476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70A629-4E1F-4B7E-85DF-9B6E12A24B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94320" y="3089520"/>
              <a:ext cx="5704920" cy="2596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70A629-4E1F-4B7E-85DF-9B6E12A24B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84960" y="3080160"/>
                <a:ext cx="5723640" cy="261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00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066">
        <p:fade/>
      </p:transition>
    </mc:Choice>
    <mc:Fallback xmlns="">
      <p:transition spd="med" advTm="53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28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6FBAF0-DA5E-4A76-862F-DD9C4C5A3045}"/>
              </a:ext>
            </a:extLst>
          </p:cNvPr>
          <p:cNvSpPr txBox="1"/>
          <p:nvPr/>
        </p:nvSpPr>
        <p:spPr>
          <a:xfrm>
            <a:off x="218485" y="205639"/>
            <a:ext cx="10066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Schwarzschild Coordinates:</a:t>
            </a:r>
            <a:endParaRPr lang="en-CA" sz="4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731209-38FF-449F-9DF0-62B70D73CCB9}"/>
              </a:ext>
            </a:extLst>
          </p:cNvPr>
          <p:cNvGrpSpPr/>
          <p:nvPr/>
        </p:nvGrpSpPr>
        <p:grpSpPr>
          <a:xfrm>
            <a:off x="3624275" y="1338275"/>
            <a:ext cx="4943450" cy="4943450"/>
            <a:chOff x="287940" y="3921411"/>
            <a:chExt cx="2809748" cy="28097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6342C8-E756-4B77-9082-99509DAA6331}"/>
                </a:ext>
              </a:extLst>
            </p:cNvPr>
            <p:cNvGrpSpPr/>
            <p:nvPr/>
          </p:nvGrpSpPr>
          <p:grpSpPr>
            <a:xfrm>
              <a:off x="287940" y="3921411"/>
              <a:ext cx="2809748" cy="2809748"/>
              <a:chOff x="6920070" y="2529515"/>
              <a:chExt cx="3222171" cy="322217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3C67B70-68BF-40CB-9561-5859E3FEBE42}"/>
                  </a:ext>
                </a:extLst>
              </p:cNvPr>
              <p:cNvSpPr/>
              <p:nvPr/>
            </p:nvSpPr>
            <p:spPr>
              <a:xfrm>
                <a:off x="6920070" y="2529515"/>
                <a:ext cx="3222171" cy="3222171"/>
              </a:xfrm>
              <a:prstGeom prst="ellipse">
                <a:avLst/>
              </a:prstGeom>
              <a:noFill/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1350C86-6DB3-4C55-9244-1AA5D0997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3168" y="4140600"/>
                <a:ext cx="121907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364652A-562D-40F6-9FC0-8CC2E7A88C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47232" y="2923057"/>
                <a:ext cx="881581" cy="881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EDE4943C-751A-4883-8E8B-F0EC02D3A752}"/>
                  </a:ext>
                </a:extLst>
              </p:cNvPr>
              <p:cNvSpPr/>
              <p:nvPr/>
            </p:nvSpPr>
            <p:spPr>
              <a:xfrm>
                <a:off x="7740042" y="3349487"/>
                <a:ext cx="1582226" cy="1582226"/>
              </a:xfrm>
              <a:prstGeom prst="arc">
                <a:avLst>
                  <a:gd name="adj1" fmla="val 18528817"/>
                  <a:gd name="adj2" fmla="val 39533"/>
                </a:avLst>
              </a:prstGeom>
              <a:ln w="76200">
                <a:solidFill>
                  <a:srgbClr val="0070C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9B4CD37-EE16-4486-8DD3-A78DA194C042}"/>
                      </a:ext>
                    </a:extLst>
                  </p:cNvPr>
                  <p:cNvSpPr txBox="1"/>
                  <p:nvPr/>
                </p:nvSpPr>
                <p:spPr>
                  <a:xfrm>
                    <a:off x="9314052" y="3350613"/>
                    <a:ext cx="507998" cy="5416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9B4CD37-EE16-4486-8DD3-A78DA194C0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4052" y="3350613"/>
                    <a:ext cx="507998" cy="5416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C13C86-8796-470C-BB8B-EEC5198F5847}"/>
                </a:ext>
              </a:extLst>
            </p:cNvPr>
            <p:cNvGrpSpPr/>
            <p:nvPr/>
          </p:nvGrpSpPr>
          <p:grpSpPr>
            <a:xfrm>
              <a:off x="1369839" y="4965016"/>
              <a:ext cx="664812" cy="664810"/>
              <a:chOff x="467552" y="4074632"/>
              <a:chExt cx="664812" cy="66481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F1B307C-4DBA-48C0-AB2C-95C4733C7D5D}"/>
                  </a:ext>
                </a:extLst>
              </p:cNvPr>
              <p:cNvSpPr/>
              <p:nvPr/>
            </p:nvSpPr>
            <p:spPr>
              <a:xfrm>
                <a:off x="467552" y="4074632"/>
                <a:ext cx="664812" cy="66481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6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C106934-8C0C-461B-8BE7-7636547BA542}"/>
                      </a:ext>
                    </a:extLst>
                  </p:cNvPr>
                  <p:cNvSpPr txBox="1"/>
                  <p:nvPr/>
                </p:nvSpPr>
                <p:spPr>
                  <a:xfrm>
                    <a:off x="529309" y="4211248"/>
                    <a:ext cx="583874" cy="33237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C106934-8C0C-461B-8BE7-7636547BA5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309" y="4211248"/>
                    <a:ext cx="583874" cy="33237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9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0F0083-4737-4F5C-8B9D-ACF1DC6E4302}"/>
              </a:ext>
            </a:extLst>
          </p:cNvPr>
          <p:cNvGrpSpPr/>
          <p:nvPr/>
        </p:nvGrpSpPr>
        <p:grpSpPr>
          <a:xfrm>
            <a:off x="3167962" y="905785"/>
            <a:ext cx="8821607" cy="5846528"/>
            <a:chOff x="3167962" y="905785"/>
            <a:chExt cx="8821607" cy="5846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47F83C1-0604-47DD-BA1C-D171E48B5902}"/>
                    </a:ext>
                  </a:extLst>
                </p:cNvPr>
                <p:cNvSpPr txBox="1"/>
                <p:nvPr/>
              </p:nvSpPr>
              <p:spPr>
                <a:xfrm>
                  <a:off x="9129869" y="1825849"/>
                  <a:ext cx="28597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6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47F83C1-0604-47DD-BA1C-D171E48B5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9869" y="1825849"/>
                  <a:ext cx="2859700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9ACC2E13-8A62-442B-BD62-D917260F0CD8}"/>
                </a:ext>
              </a:extLst>
            </p:cNvPr>
            <p:cNvSpPr/>
            <p:nvPr/>
          </p:nvSpPr>
          <p:spPr>
            <a:xfrm>
              <a:off x="3167962" y="905785"/>
              <a:ext cx="5846528" cy="5846528"/>
            </a:xfrm>
            <a:prstGeom prst="arc">
              <a:avLst>
                <a:gd name="adj1" fmla="val 18788388"/>
                <a:gd name="adj2" fmla="val 0"/>
              </a:avLst>
            </a:prstGeom>
            <a:ln w="76200">
              <a:solidFill>
                <a:srgbClr val="C495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B801BA-C8BF-40BA-BA60-F61180A18A43}"/>
              </a:ext>
            </a:extLst>
          </p:cNvPr>
          <p:cNvGrpSpPr/>
          <p:nvPr/>
        </p:nvGrpSpPr>
        <p:grpSpPr>
          <a:xfrm>
            <a:off x="3624275" y="2868319"/>
            <a:ext cx="2522876" cy="1044498"/>
            <a:chOff x="3624275" y="2868319"/>
            <a:chExt cx="2522876" cy="1044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536840-8B6F-4808-8C56-DD0FB83D06DB}"/>
                    </a:ext>
                  </a:extLst>
                </p:cNvPr>
                <p:cNvSpPr txBox="1"/>
                <p:nvPr/>
              </p:nvSpPr>
              <p:spPr>
                <a:xfrm>
                  <a:off x="3759292" y="2868319"/>
                  <a:ext cx="200520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536840-8B6F-4808-8C56-DD0FB83D06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292" y="2868319"/>
                  <a:ext cx="200520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09235F7-1A7C-4D83-A2C2-C481A0F7FB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4275" y="3912817"/>
              <a:ext cx="2522876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574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35">
        <p:fade/>
      </p:transition>
    </mc:Choice>
    <mc:Fallback xmlns="">
      <p:transition spd="med" advTm="7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9076EC15-B55F-4A58-9B4E-840BA1770FE8}"/>
              </a:ext>
            </a:extLst>
          </p:cNvPr>
          <p:cNvSpPr/>
          <p:nvPr/>
        </p:nvSpPr>
        <p:spPr>
          <a:xfrm>
            <a:off x="1570168" y="909258"/>
            <a:ext cx="2809748" cy="113019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FE8BC7-E376-414F-8AAD-6B9F806DBA1E}"/>
              </a:ext>
            </a:extLst>
          </p:cNvPr>
          <p:cNvSpPr/>
          <p:nvPr/>
        </p:nvSpPr>
        <p:spPr>
          <a:xfrm>
            <a:off x="1912656" y="1047021"/>
            <a:ext cx="2124772" cy="8546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F92F8C-C8E5-4E35-958F-810285715FC5}"/>
              </a:ext>
            </a:extLst>
          </p:cNvPr>
          <p:cNvSpPr/>
          <p:nvPr/>
        </p:nvSpPr>
        <p:spPr>
          <a:xfrm>
            <a:off x="2278416" y="1194145"/>
            <a:ext cx="1393252" cy="56042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FB145B-9E07-45C6-8C3B-16EB98E46C61}"/>
              </a:ext>
            </a:extLst>
          </p:cNvPr>
          <p:cNvSpPr/>
          <p:nvPr/>
        </p:nvSpPr>
        <p:spPr>
          <a:xfrm>
            <a:off x="1149595" y="740086"/>
            <a:ext cx="3650894" cy="146854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E273C6-C313-4652-8049-4D3B423D59ED}"/>
              </a:ext>
            </a:extLst>
          </p:cNvPr>
          <p:cNvSpPr/>
          <p:nvPr/>
        </p:nvSpPr>
        <p:spPr>
          <a:xfrm>
            <a:off x="1626439" y="4282243"/>
            <a:ext cx="2809748" cy="113019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5FC39D-096F-42E9-84E2-C70323C54733}"/>
              </a:ext>
            </a:extLst>
          </p:cNvPr>
          <p:cNvSpPr/>
          <p:nvPr/>
        </p:nvSpPr>
        <p:spPr>
          <a:xfrm>
            <a:off x="1968927" y="5049581"/>
            <a:ext cx="2124772" cy="85467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6DD3DD-9311-4FF5-B1EC-6E6F37EF18DC}"/>
              </a:ext>
            </a:extLst>
          </p:cNvPr>
          <p:cNvSpPr/>
          <p:nvPr/>
        </p:nvSpPr>
        <p:spPr>
          <a:xfrm>
            <a:off x="2334687" y="6026311"/>
            <a:ext cx="1393252" cy="56042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46459D-E486-4689-8F9C-256C60EF32EB}"/>
              </a:ext>
            </a:extLst>
          </p:cNvPr>
          <p:cNvSpPr/>
          <p:nvPr/>
        </p:nvSpPr>
        <p:spPr>
          <a:xfrm>
            <a:off x="1205866" y="3790431"/>
            <a:ext cx="3650894" cy="146854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7CAC5836-36B0-41C8-BDDC-1519C45B509D}"/>
              </a:ext>
            </a:extLst>
          </p:cNvPr>
          <p:cNvSpPr/>
          <p:nvPr/>
        </p:nvSpPr>
        <p:spPr>
          <a:xfrm>
            <a:off x="-1336981" y="2357808"/>
            <a:ext cx="8624046" cy="3468946"/>
          </a:xfrm>
          <a:prstGeom prst="arc">
            <a:avLst>
              <a:gd name="adj1" fmla="val 18895648"/>
              <a:gd name="adj2" fmla="val 2901519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3063DC8A-280F-438A-81A6-82830166DD21}"/>
              </a:ext>
            </a:extLst>
          </p:cNvPr>
          <p:cNvSpPr/>
          <p:nvPr/>
        </p:nvSpPr>
        <p:spPr>
          <a:xfrm>
            <a:off x="-2968833" y="1721402"/>
            <a:ext cx="11887750" cy="4781742"/>
          </a:xfrm>
          <a:prstGeom prst="arc">
            <a:avLst>
              <a:gd name="adj1" fmla="val 20559265"/>
              <a:gd name="adj2" fmla="val 1038538"/>
            </a:avLst>
          </a:prstGeom>
          <a:ln w="3810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9E6E94-4878-466E-A93D-504461C5EBDA}"/>
                  </a:ext>
                </a:extLst>
              </p:cNvPr>
              <p:cNvSpPr txBox="1"/>
              <p:nvPr/>
            </p:nvSpPr>
            <p:spPr>
              <a:xfrm>
                <a:off x="9091523" y="6008752"/>
                <a:ext cx="2233175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9E6E94-4878-466E-A93D-504461C5E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23" y="6008752"/>
                <a:ext cx="2233175" cy="427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9B3E9B86-0A26-4C61-A186-BBC9683AF392}"/>
              </a:ext>
            </a:extLst>
          </p:cNvPr>
          <p:cNvGrpSpPr/>
          <p:nvPr/>
        </p:nvGrpSpPr>
        <p:grpSpPr>
          <a:xfrm>
            <a:off x="8830804" y="900065"/>
            <a:ext cx="2646840" cy="2800855"/>
            <a:chOff x="9076077" y="1150114"/>
            <a:chExt cx="2056061" cy="2175701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3ED72B75-5027-4082-B25C-064694A3B1CB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0ED3B33-E8DA-4E97-9CA3-455CAB4C5DB0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0ED3B33-E8DA-4E97-9CA3-455CAB4C5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02A85C5-3214-43A0-97A7-F0FDA081298D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987DAD2-4C3B-4750-81AF-598EC75C7BC0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987DAD2-4C3B-4750-81AF-598EC75C7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421BABE-14BE-4C09-9FE4-871802BBF9B6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992623" cy="336893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A238AC6-CEAB-4051-9CB2-76978C5AA28E}"/>
                    </a:ext>
                  </a:extLst>
                </p:cNvPr>
                <p:cNvSpPr txBox="1"/>
                <p:nvPr/>
              </p:nvSpPr>
              <p:spPr>
                <a:xfrm>
                  <a:off x="10641973" y="268029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A238AC6-CEAB-4051-9CB2-76978C5AA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1973" y="2680298"/>
                  <a:ext cx="490165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8F638332-2C32-4F11-BBE4-0CCDB6F7E19B}"/>
              </a:ext>
            </a:extLst>
          </p:cNvPr>
          <p:cNvSpPr/>
          <p:nvPr/>
        </p:nvSpPr>
        <p:spPr>
          <a:xfrm>
            <a:off x="266737" y="384963"/>
            <a:ext cx="5416610" cy="217878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B2AC41B-F56D-4BAF-A7E1-BE5863A67A8A}"/>
              </a:ext>
            </a:extLst>
          </p:cNvPr>
          <p:cNvSpPr/>
          <p:nvPr/>
        </p:nvSpPr>
        <p:spPr>
          <a:xfrm>
            <a:off x="266737" y="3057939"/>
            <a:ext cx="5416610" cy="217878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15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9F087E-EECF-4667-8675-B2E473FA873B}"/>
              </a:ext>
            </a:extLst>
          </p:cNvPr>
          <p:cNvGrpSpPr/>
          <p:nvPr/>
        </p:nvGrpSpPr>
        <p:grpSpPr>
          <a:xfrm>
            <a:off x="-8807824" y="575955"/>
            <a:ext cx="20948836" cy="5353664"/>
            <a:chOff x="744990" y="2509709"/>
            <a:chExt cx="7194354" cy="18385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D7E305-5565-45DF-B26C-06C4C0871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2655" y="2509709"/>
              <a:ext cx="3686689" cy="18385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1964-09C0-4439-B78D-61C1AF80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44990" y="2509709"/>
              <a:ext cx="3686689" cy="1838582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5AD3A106-8643-49AA-A00F-E53B25EE3055}"/>
              </a:ext>
            </a:extLst>
          </p:cNvPr>
          <p:cNvSpPr/>
          <p:nvPr/>
        </p:nvSpPr>
        <p:spPr>
          <a:xfrm>
            <a:off x="1368973" y="5108556"/>
            <a:ext cx="596366" cy="2398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43DEDB-8C12-4E1B-AB43-18C1E4955090}"/>
              </a:ext>
            </a:extLst>
          </p:cNvPr>
          <p:cNvSpPr/>
          <p:nvPr/>
        </p:nvSpPr>
        <p:spPr>
          <a:xfrm>
            <a:off x="82231" y="3270073"/>
            <a:ext cx="3169850" cy="127504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4C6123-1CCD-4CCB-997C-E0C2A84D9804}"/>
              </a:ext>
            </a:extLst>
          </p:cNvPr>
          <p:cNvSpPr/>
          <p:nvPr/>
        </p:nvSpPr>
        <p:spPr>
          <a:xfrm>
            <a:off x="1073576" y="4361083"/>
            <a:ext cx="1187160" cy="47752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74D4FB-39DD-4B3D-BEF4-44C62812322E}"/>
              </a:ext>
            </a:extLst>
          </p:cNvPr>
          <p:cNvSpPr/>
          <p:nvPr/>
        </p:nvSpPr>
        <p:spPr>
          <a:xfrm>
            <a:off x="-909114" y="2520256"/>
            <a:ext cx="5152540" cy="207256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B54BB9-BE9C-4B7F-8AC9-9BB456138ED5}"/>
              </a:ext>
            </a:extLst>
          </p:cNvPr>
          <p:cNvSpPr/>
          <p:nvPr/>
        </p:nvSpPr>
        <p:spPr>
          <a:xfrm>
            <a:off x="-1577180" y="1989832"/>
            <a:ext cx="6488672" cy="26100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949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9020BD-A96A-49F2-A564-EFB664C8ABA2}"/>
              </a:ext>
            </a:extLst>
          </p:cNvPr>
          <p:cNvGrpSpPr/>
          <p:nvPr/>
        </p:nvGrpSpPr>
        <p:grpSpPr>
          <a:xfrm>
            <a:off x="171433" y="166561"/>
            <a:ext cx="6488672" cy="2610014"/>
            <a:chOff x="171433" y="166561"/>
            <a:chExt cx="6488672" cy="26100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A1FEDF-BB53-472D-9B84-AD8FBA0E735E}"/>
                </a:ext>
              </a:extLst>
            </p:cNvPr>
            <p:cNvSpPr/>
            <p:nvPr/>
          </p:nvSpPr>
          <p:spPr>
            <a:xfrm>
              <a:off x="2118861" y="949896"/>
              <a:ext cx="2593816" cy="104334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F433E7-4B8D-4E10-8F84-BAFE020C5C8B}"/>
                </a:ext>
              </a:extLst>
            </p:cNvPr>
            <p:cNvSpPr/>
            <p:nvPr/>
          </p:nvSpPr>
          <p:spPr>
            <a:xfrm>
              <a:off x="1513950" y="706577"/>
              <a:ext cx="3803638" cy="152998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118C8A-354D-403D-961E-1E3AD7C315D0}"/>
                </a:ext>
              </a:extLst>
            </p:cNvPr>
            <p:cNvSpPr/>
            <p:nvPr/>
          </p:nvSpPr>
          <p:spPr>
            <a:xfrm>
              <a:off x="2822189" y="1232805"/>
              <a:ext cx="1187160" cy="47752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7561-EBB5-4A48-ABB3-A2A3E0F02771}"/>
                </a:ext>
              </a:extLst>
            </p:cNvPr>
            <p:cNvSpPr/>
            <p:nvPr/>
          </p:nvSpPr>
          <p:spPr>
            <a:xfrm>
              <a:off x="839499" y="435285"/>
              <a:ext cx="5152540" cy="207256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4C691F-6434-4CA6-8D0A-9F9DB2D332E4}"/>
                </a:ext>
              </a:extLst>
            </p:cNvPr>
            <p:cNvSpPr/>
            <p:nvPr/>
          </p:nvSpPr>
          <p:spPr>
            <a:xfrm>
              <a:off x="171433" y="166561"/>
              <a:ext cx="6488672" cy="26100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6F1AD6-B94A-46A3-A864-B583CB3F5340}"/>
              </a:ext>
            </a:extLst>
          </p:cNvPr>
          <p:cNvSpPr/>
          <p:nvPr/>
        </p:nvSpPr>
        <p:spPr>
          <a:xfrm>
            <a:off x="3732709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ACB3B4-CAF3-430A-8327-AC10A83A3519}"/>
              </a:ext>
            </a:extLst>
          </p:cNvPr>
          <p:cNvSpPr/>
          <p:nvPr/>
        </p:nvSpPr>
        <p:spPr>
          <a:xfrm flipH="1">
            <a:off x="-6940521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F22DD3-042E-4934-9791-0115BA276BE3}"/>
              </a:ext>
            </a:extLst>
          </p:cNvPr>
          <p:cNvSpPr/>
          <p:nvPr/>
        </p:nvSpPr>
        <p:spPr>
          <a:xfrm>
            <a:off x="2118861" y="948412"/>
            <a:ext cx="2593816" cy="104334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8F1FFC-4967-4D32-A37E-C8F5A554AA3F}"/>
              </a:ext>
            </a:extLst>
          </p:cNvPr>
          <p:cNvSpPr/>
          <p:nvPr/>
        </p:nvSpPr>
        <p:spPr>
          <a:xfrm>
            <a:off x="1513950" y="706577"/>
            <a:ext cx="3803638" cy="15299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284946-1BF3-46DD-BE2D-1C1C568C67E1}"/>
              </a:ext>
            </a:extLst>
          </p:cNvPr>
          <p:cNvSpPr/>
          <p:nvPr/>
        </p:nvSpPr>
        <p:spPr>
          <a:xfrm>
            <a:off x="2822189" y="1232805"/>
            <a:ext cx="1187160" cy="47752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0DD945-6640-4C49-A3A1-87BCEC8778F9}"/>
              </a:ext>
            </a:extLst>
          </p:cNvPr>
          <p:cNvSpPr/>
          <p:nvPr/>
        </p:nvSpPr>
        <p:spPr>
          <a:xfrm>
            <a:off x="839499" y="435285"/>
            <a:ext cx="5152540" cy="207256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B9B8AD-540D-43A2-974F-E8AFD620995B}"/>
              </a:ext>
            </a:extLst>
          </p:cNvPr>
          <p:cNvSpPr/>
          <p:nvPr/>
        </p:nvSpPr>
        <p:spPr>
          <a:xfrm>
            <a:off x="171433" y="166561"/>
            <a:ext cx="6488672" cy="261001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259CE-19E9-4DA8-B404-3CDF1874960B}"/>
              </a:ext>
            </a:extLst>
          </p:cNvPr>
          <p:cNvGrpSpPr/>
          <p:nvPr/>
        </p:nvGrpSpPr>
        <p:grpSpPr>
          <a:xfrm>
            <a:off x="-590550" y="2841315"/>
            <a:ext cx="8012638" cy="3581400"/>
            <a:chOff x="-6788121" y="3131040"/>
            <a:chExt cx="20712580" cy="35814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D632D88-7E76-4A66-A503-C55A1DE17CB3}"/>
                </a:ext>
              </a:extLst>
            </p:cNvPr>
            <p:cNvSpPr/>
            <p:nvPr/>
          </p:nvSpPr>
          <p:spPr>
            <a:xfrm>
              <a:off x="3885109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62DB4E3-FB6A-40D5-A0C4-D10736D32635}"/>
                </a:ext>
              </a:extLst>
            </p:cNvPr>
            <p:cNvSpPr/>
            <p:nvPr/>
          </p:nvSpPr>
          <p:spPr>
            <a:xfrm flipH="1">
              <a:off x="-6788121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70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"/>
    </mc:Choice>
    <mc:Fallback xmlns="">
      <p:transition spd="slow" advTm="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06544734-C26C-440B-8426-C913DA017308}"/>
              </a:ext>
            </a:extLst>
          </p:cNvPr>
          <p:cNvGrpSpPr/>
          <p:nvPr/>
        </p:nvGrpSpPr>
        <p:grpSpPr>
          <a:xfrm>
            <a:off x="-590550" y="2841315"/>
            <a:ext cx="8012638" cy="3581400"/>
            <a:chOff x="-6788121" y="3131040"/>
            <a:chExt cx="20712580" cy="35814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0DC6055-3A66-448C-95BC-7DE4ECA67444}"/>
                </a:ext>
              </a:extLst>
            </p:cNvPr>
            <p:cNvSpPr/>
            <p:nvPr/>
          </p:nvSpPr>
          <p:spPr>
            <a:xfrm>
              <a:off x="3885109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DA4AA89-E116-4C93-A26B-A95CF5C15B63}"/>
                </a:ext>
              </a:extLst>
            </p:cNvPr>
            <p:cNvSpPr/>
            <p:nvPr/>
          </p:nvSpPr>
          <p:spPr>
            <a:xfrm flipH="1">
              <a:off x="-6788121" y="31310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9020BD-A96A-49F2-A564-EFB664C8ABA2}"/>
              </a:ext>
            </a:extLst>
          </p:cNvPr>
          <p:cNvGrpSpPr/>
          <p:nvPr/>
        </p:nvGrpSpPr>
        <p:grpSpPr>
          <a:xfrm>
            <a:off x="171433" y="166561"/>
            <a:ext cx="6488672" cy="2610014"/>
            <a:chOff x="171433" y="166561"/>
            <a:chExt cx="6488672" cy="26100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A1FEDF-BB53-472D-9B84-AD8FBA0E735E}"/>
                </a:ext>
              </a:extLst>
            </p:cNvPr>
            <p:cNvSpPr/>
            <p:nvPr/>
          </p:nvSpPr>
          <p:spPr>
            <a:xfrm>
              <a:off x="2118861" y="949896"/>
              <a:ext cx="2593816" cy="104334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F433E7-4B8D-4E10-8F84-BAFE020C5C8B}"/>
                </a:ext>
              </a:extLst>
            </p:cNvPr>
            <p:cNvSpPr/>
            <p:nvPr/>
          </p:nvSpPr>
          <p:spPr>
            <a:xfrm>
              <a:off x="1513950" y="706577"/>
              <a:ext cx="3803638" cy="152998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118C8A-354D-403D-961E-1E3AD7C315D0}"/>
                </a:ext>
              </a:extLst>
            </p:cNvPr>
            <p:cNvSpPr/>
            <p:nvPr/>
          </p:nvSpPr>
          <p:spPr>
            <a:xfrm>
              <a:off x="2822189" y="1232805"/>
              <a:ext cx="1187160" cy="47752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7561-EBB5-4A48-ABB3-A2A3E0F02771}"/>
                </a:ext>
              </a:extLst>
            </p:cNvPr>
            <p:cNvSpPr/>
            <p:nvPr/>
          </p:nvSpPr>
          <p:spPr>
            <a:xfrm>
              <a:off x="839499" y="435285"/>
              <a:ext cx="5152540" cy="207256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4C691F-6434-4CA6-8D0A-9F9DB2D332E4}"/>
                </a:ext>
              </a:extLst>
            </p:cNvPr>
            <p:cNvSpPr/>
            <p:nvPr/>
          </p:nvSpPr>
          <p:spPr>
            <a:xfrm>
              <a:off x="171433" y="166561"/>
              <a:ext cx="6488672" cy="26100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6F1AD6-B94A-46A3-A864-B583CB3F5340}"/>
              </a:ext>
            </a:extLst>
          </p:cNvPr>
          <p:cNvSpPr/>
          <p:nvPr/>
        </p:nvSpPr>
        <p:spPr>
          <a:xfrm>
            <a:off x="3732709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ACB3B4-CAF3-430A-8327-AC10A83A3519}"/>
              </a:ext>
            </a:extLst>
          </p:cNvPr>
          <p:cNvSpPr/>
          <p:nvPr/>
        </p:nvSpPr>
        <p:spPr>
          <a:xfrm flipH="1">
            <a:off x="-6940521" y="2978640"/>
            <a:ext cx="10039350" cy="3581400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039350" h="3581400">
                <a:moveTo>
                  <a:pt x="0" y="3581400"/>
                </a:moveTo>
                <a:cubicBezTo>
                  <a:pt x="25400" y="3482181"/>
                  <a:pt x="41275" y="3394075"/>
                  <a:pt x="85725" y="3305175"/>
                </a:cubicBezTo>
                <a:cubicBezTo>
                  <a:pt x="130175" y="3216275"/>
                  <a:pt x="190500" y="3135312"/>
                  <a:pt x="266700" y="3048000"/>
                </a:cubicBezTo>
                <a:cubicBezTo>
                  <a:pt x="342900" y="2960688"/>
                  <a:pt x="427038" y="2871787"/>
                  <a:pt x="542925" y="2781300"/>
                </a:cubicBezTo>
                <a:cubicBezTo>
                  <a:pt x="658812" y="2690813"/>
                  <a:pt x="781050" y="2609850"/>
                  <a:pt x="962025" y="2505075"/>
                </a:cubicBezTo>
                <a:cubicBezTo>
                  <a:pt x="1143000" y="2400300"/>
                  <a:pt x="1409700" y="2254250"/>
                  <a:pt x="1628775" y="2152650"/>
                </a:cubicBezTo>
                <a:cubicBezTo>
                  <a:pt x="1847850" y="2051050"/>
                  <a:pt x="2060575" y="1978025"/>
                  <a:pt x="2276475" y="1895475"/>
                </a:cubicBezTo>
                <a:cubicBezTo>
                  <a:pt x="2492375" y="1812925"/>
                  <a:pt x="2708275" y="1733550"/>
                  <a:pt x="2924175" y="1657350"/>
                </a:cubicBezTo>
                <a:cubicBezTo>
                  <a:pt x="3140075" y="1581150"/>
                  <a:pt x="3357563" y="1503362"/>
                  <a:pt x="3571875" y="1438275"/>
                </a:cubicBezTo>
                <a:cubicBezTo>
                  <a:pt x="3786187" y="1373188"/>
                  <a:pt x="4210050" y="1266825"/>
                  <a:pt x="4210050" y="1266825"/>
                </a:cubicBezTo>
                <a:lnTo>
                  <a:pt x="4857750" y="1095375"/>
                </a:lnTo>
                <a:lnTo>
                  <a:pt x="5505450" y="933450"/>
                </a:lnTo>
                <a:lnTo>
                  <a:pt x="6162675" y="781050"/>
                </a:lnTo>
                <a:lnTo>
                  <a:pt x="6800850" y="638175"/>
                </a:lnTo>
                <a:lnTo>
                  <a:pt x="7439025" y="504825"/>
                </a:lnTo>
                <a:lnTo>
                  <a:pt x="8077200" y="361950"/>
                </a:lnTo>
                <a:cubicBezTo>
                  <a:pt x="8293100" y="317500"/>
                  <a:pt x="8734425" y="238125"/>
                  <a:pt x="8734425" y="238125"/>
                </a:cubicBezTo>
                <a:lnTo>
                  <a:pt x="9391650" y="114300"/>
                </a:lnTo>
                <a:lnTo>
                  <a:pt x="10039350" y="0"/>
                </a:ln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480C4B-BBFA-4CE8-99E0-DBB42F71A2C8}"/>
              </a:ext>
            </a:extLst>
          </p:cNvPr>
          <p:cNvCxnSpPr>
            <a:cxnSpLocks/>
          </p:cNvCxnSpPr>
          <p:nvPr/>
        </p:nvCxnSpPr>
        <p:spPr>
          <a:xfrm>
            <a:off x="3426375" y="5803106"/>
            <a:ext cx="0" cy="1856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2F22DD3-042E-4934-9791-0115BA276BE3}"/>
              </a:ext>
            </a:extLst>
          </p:cNvPr>
          <p:cNvSpPr/>
          <p:nvPr/>
        </p:nvSpPr>
        <p:spPr>
          <a:xfrm>
            <a:off x="2118861" y="4931752"/>
            <a:ext cx="2593816" cy="104334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8F1FFC-4967-4D32-A37E-C8F5A554AA3F}"/>
              </a:ext>
            </a:extLst>
          </p:cNvPr>
          <p:cNvSpPr/>
          <p:nvPr/>
        </p:nvSpPr>
        <p:spPr>
          <a:xfrm>
            <a:off x="1513950" y="4385752"/>
            <a:ext cx="3803638" cy="15299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284946-1BF3-46DD-BE2D-1C1C568C67E1}"/>
              </a:ext>
            </a:extLst>
          </p:cNvPr>
          <p:cNvSpPr/>
          <p:nvPr/>
        </p:nvSpPr>
        <p:spPr>
          <a:xfrm>
            <a:off x="2822189" y="5737609"/>
            <a:ext cx="1187160" cy="47752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0DD945-6640-4C49-A3A1-87BCEC8778F9}"/>
              </a:ext>
            </a:extLst>
          </p:cNvPr>
          <p:cNvSpPr/>
          <p:nvPr/>
        </p:nvSpPr>
        <p:spPr>
          <a:xfrm>
            <a:off x="839499" y="3797560"/>
            <a:ext cx="5152540" cy="207256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AB9B8AD-540D-43A2-974F-E8AFD620995B}"/>
              </a:ext>
            </a:extLst>
          </p:cNvPr>
          <p:cNvSpPr/>
          <p:nvPr/>
        </p:nvSpPr>
        <p:spPr>
          <a:xfrm>
            <a:off x="171433" y="3305720"/>
            <a:ext cx="6488672" cy="261001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/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000" dirty="0"/>
                  <a:t>Flamm’s Paraboloid</a:t>
                </a:r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blipFill>
                <a:blip r:embed="rId3"/>
                <a:stretch>
                  <a:fillRect t="-42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76A2FBF-8453-4A19-A4F5-6D1C765E30D8}"/>
              </a:ext>
            </a:extLst>
          </p:cNvPr>
          <p:cNvGrpSpPr/>
          <p:nvPr/>
        </p:nvGrpSpPr>
        <p:grpSpPr>
          <a:xfrm>
            <a:off x="9093173" y="706577"/>
            <a:ext cx="2873645" cy="2404819"/>
            <a:chOff x="9076077" y="1150114"/>
            <a:chExt cx="2232243" cy="1868061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93662A30-139A-47B2-91A5-C199A5A638D1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48E594-D52A-402F-BD20-D18100BE62DE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48E594-D52A-402F-BD20-D18100BE6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83BFC57-3CB4-4D93-9D31-D0FE0AD30D87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059FDD-10A7-41B2-B551-2D3B6E21D895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059FDD-10A7-41B2-B551-2D3B6E21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A9FD1D-C1F6-4E7D-A7DB-6A25F5DB845A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1117274" cy="4042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7535E2-43EE-4988-BFA1-B56831FE6A95}"/>
                    </a:ext>
                  </a:extLst>
                </p:cNvPr>
                <p:cNvSpPr txBox="1"/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7535E2-43EE-4988-BFA1-B56831FE6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91830F4-6A8A-4298-8796-5F458AE9062A}"/>
              </a:ext>
            </a:extLst>
          </p:cNvPr>
          <p:cNvGrpSpPr/>
          <p:nvPr/>
        </p:nvGrpSpPr>
        <p:grpSpPr>
          <a:xfrm>
            <a:off x="3387164" y="3801475"/>
            <a:ext cx="3272939" cy="720274"/>
            <a:chOff x="3427938" y="3801475"/>
            <a:chExt cx="3232165" cy="72027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F0DE144-9C4C-4CDB-935C-40557ACFB279}"/>
                </a:ext>
              </a:extLst>
            </p:cNvPr>
            <p:cNvGrpSpPr/>
            <p:nvPr/>
          </p:nvGrpSpPr>
          <p:grpSpPr>
            <a:xfrm>
              <a:off x="3427938" y="4521749"/>
              <a:ext cx="3232165" cy="0"/>
              <a:chOff x="3331680" y="3353880"/>
              <a:chExt cx="3340330" cy="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073356D-135E-4363-A846-6D716F4E7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3944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2F9FB57-CF3F-4E46-9A96-77292AF5A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5878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8221279-5A52-408A-B72D-812B588E6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812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FAB131F-003C-43AB-9139-4F3DF2EE8E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9746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D08E93A-790A-4ADD-8020-F4AC33556F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1680" y="3353880"/>
                <a:ext cx="668066" cy="0"/>
              </a:xfrm>
              <a:prstGeom prst="line">
                <a:avLst/>
              </a:prstGeom>
              <a:ln w="57150">
                <a:solidFill>
                  <a:srgbClr val="0070C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295E155-8AF1-4700-B80F-CE43351003C5}"/>
                    </a:ext>
                  </a:extLst>
                </p:cNvPr>
                <p:cNvSpPr txBox="1"/>
                <p:nvPr/>
              </p:nvSpPr>
              <p:spPr>
                <a:xfrm>
                  <a:off x="6146385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295E155-8AF1-4700-B80F-CE4335100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385" y="3801475"/>
                  <a:ext cx="440184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687CF82-6CC8-44C9-85C0-B4025E53AF96}"/>
                    </a:ext>
                  </a:extLst>
                </p:cNvPr>
                <p:cNvSpPr txBox="1"/>
                <p:nvPr/>
              </p:nvSpPr>
              <p:spPr>
                <a:xfrm>
                  <a:off x="5522817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687CF82-6CC8-44C9-85C0-B4025E53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817" y="3801475"/>
                  <a:ext cx="440184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F1752CE-66D7-4DB4-B184-4ABF05A074A0}"/>
                    </a:ext>
                  </a:extLst>
                </p:cNvPr>
                <p:cNvSpPr txBox="1"/>
                <p:nvPr/>
              </p:nvSpPr>
              <p:spPr>
                <a:xfrm>
                  <a:off x="4862885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F1752CE-66D7-4DB4-B184-4ABF05A074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885" y="3801475"/>
                  <a:ext cx="440184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8F980F-BB7F-4153-AE9F-4F8E70C0C35E}"/>
                    </a:ext>
                  </a:extLst>
                </p:cNvPr>
                <p:cNvSpPr txBox="1"/>
                <p:nvPr/>
              </p:nvSpPr>
              <p:spPr>
                <a:xfrm>
                  <a:off x="4239317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E8F980F-BB7F-4153-AE9F-4F8E70C0C3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317" y="3801475"/>
                  <a:ext cx="440184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56C1B91-424A-49BC-8F6F-5EF1037A2338}"/>
                    </a:ext>
                  </a:extLst>
                </p:cNvPr>
                <p:cNvSpPr txBox="1"/>
                <p:nvPr/>
              </p:nvSpPr>
              <p:spPr>
                <a:xfrm>
                  <a:off x="3582889" y="3801475"/>
                  <a:ext cx="440184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56C1B91-424A-49BC-8F6F-5EF1037A2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889" y="3801475"/>
                  <a:ext cx="440184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9A995A6-129F-4F8B-A3BE-0F0407DDA14F}"/>
              </a:ext>
            </a:extLst>
          </p:cNvPr>
          <p:cNvGrpSpPr/>
          <p:nvPr/>
        </p:nvGrpSpPr>
        <p:grpSpPr>
          <a:xfrm>
            <a:off x="3703740" y="4621881"/>
            <a:ext cx="3115402" cy="2086382"/>
            <a:chOff x="3703740" y="4621881"/>
            <a:chExt cx="3115402" cy="208638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787B12-7763-42EC-96DB-F5DB2C168182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009184" y="4621881"/>
              <a:ext cx="676344" cy="252234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3DDFA46-487D-447F-A988-8EF9592762E0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 flipV="1">
              <a:off x="5317588" y="4874115"/>
              <a:ext cx="673328" cy="276628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734669B-30B1-46F1-B8B4-F59975CD2444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 flipV="1">
              <a:off x="4712677" y="5150744"/>
              <a:ext cx="607542" cy="302680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11E022-674B-4DC9-A805-99FAF83F7A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9331" y="5454340"/>
              <a:ext cx="670601" cy="489740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0EFA85B-649C-41CC-94E4-2B68B85C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3740" y="5928122"/>
              <a:ext cx="349278" cy="683316"/>
            </a:xfrm>
            <a:prstGeom prst="line">
              <a:avLst/>
            </a:prstGeom>
            <a:ln w="57150">
              <a:solidFill>
                <a:srgbClr val="FF33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D44466C-A70E-485F-A5F3-8C1B01E1A591}"/>
                    </a:ext>
                  </a:extLst>
                </p:cNvPr>
                <p:cNvSpPr txBox="1"/>
                <p:nvPr/>
              </p:nvSpPr>
              <p:spPr>
                <a:xfrm>
                  <a:off x="6168902" y="4755627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D44466C-A70E-485F-A5F3-8C1B01E1A5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8902" y="4755627"/>
                  <a:ext cx="650240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94131D0-DB71-44F9-8B3E-5FFB3207DE09}"/>
                    </a:ext>
                  </a:extLst>
                </p:cNvPr>
                <p:cNvSpPr txBox="1"/>
                <p:nvPr/>
              </p:nvSpPr>
              <p:spPr>
                <a:xfrm>
                  <a:off x="3865179" y="6061932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94131D0-DB71-44F9-8B3E-5FFB3207D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179" y="6061932"/>
                  <a:ext cx="650240" cy="64633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5A7A202-26F3-43E1-964F-7F3340394BFD}"/>
                    </a:ext>
                  </a:extLst>
                </p:cNvPr>
                <p:cNvSpPr txBox="1"/>
                <p:nvPr/>
              </p:nvSpPr>
              <p:spPr>
                <a:xfrm>
                  <a:off x="4288450" y="5604717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5A7A202-26F3-43E1-964F-7F3340394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450" y="5604717"/>
                  <a:ext cx="650240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3736552-AE88-4BB9-A004-467F519E548B}"/>
                    </a:ext>
                  </a:extLst>
                </p:cNvPr>
                <p:cNvSpPr txBox="1"/>
                <p:nvPr/>
              </p:nvSpPr>
              <p:spPr>
                <a:xfrm>
                  <a:off x="4849452" y="5262373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53736552-AE88-4BB9-A004-467F519E5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452" y="5262373"/>
                  <a:ext cx="650240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8236D17-F18A-45F5-902A-BF47A20C62A8}"/>
                    </a:ext>
                  </a:extLst>
                </p:cNvPr>
                <p:cNvSpPr txBox="1"/>
                <p:nvPr/>
              </p:nvSpPr>
              <p:spPr>
                <a:xfrm>
                  <a:off x="5496796" y="5004835"/>
                  <a:ext cx="650240" cy="64633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524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8236D17-F18A-45F5-902A-BF47A20C6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796" y="5004835"/>
                  <a:ext cx="650240" cy="6463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524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9781E8-9A06-446C-A68C-C5CBF14D94A5}"/>
              </a:ext>
            </a:extLst>
          </p:cNvPr>
          <p:cNvCxnSpPr>
            <a:cxnSpLocks/>
          </p:cNvCxnSpPr>
          <p:nvPr/>
        </p:nvCxnSpPr>
        <p:spPr>
          <a:xfrm>
            <a:off x="3426375" y="3969090"/>
            <a:ext cx="0" cy="1856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C73F4A-50EE-492D-9148-5469BE178715}"/>
              </a:ext>
            </a:extLst>
          </p:cNvPr>
          <p:cNvGrpSpPr/>
          <p:nvPr/>
        </p:nvGrpSpPr>
        <p:grpSpPr>
          <a:xfrm>
            <a:off x="4020281" y="1500967"/>
            <a:ext cx="2639822" cy="3025435"/>
            <a:chOff x="4020281" y="1500967"/>
            <a:chExt cx="2639822" cy="30254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5CAAEF-0D56-4FF4-85E3-E860A3116BEE}"/>
                </a:ext>
              </a:extLst>
            </p:cNvPr>
            <p:cNvGrpSpPr/>
            <p:nvPr/>
          </p:nvGrpSpPr>
          <p:grpSpPr>
            <a:xfrm>
              <a:off x="4020281" y="1500967"/>
              <a:ext cx="2639822" cy="3025435"/>
              <a:chOff x="4020281" y="1500967"/>
              <a:chExt cx="2639822" cy="302543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45158E-3E4C-4BE5-92C6-FC69174D2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0103" y="1503830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0A0EDF5-56A4-4EB1-9B89-4B44123B5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973" y="1508483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313E3BF-CFF4-4881-A107-8039E7C9B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019" y="1500967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C235E64-DE8D-4A02-A0CD-73CBDC444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0281" y="1508483"/>
                <a:ext cx="0" cy="30179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78672C1-0A11-4A05-A312-1B72DB83E4FD}"/>
                </a:ext>
              </a:extLst>
            </p:cNvPr>
            <p:cNvCxnSpPr>
              <a:cxnSpLocks/>
            </p:cNvCxnSpPr>
            <p:nvPr/>
          </p:nvCxnSpPr>
          <p:spPr>
            <a:xfrm>
              <a:off x="4709932" y="1508483"/>
              <a:ext cx="0" cy="30179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E86E426-B95F-4998-A2E5-178996776F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89040" y="200880"/>
              <a:ext cx="4002840" cy="650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E86E426-B95F-4998-A2E5-178996776F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79680" y="191520"/>
                <a:ext cx="4021560" cy="652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412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187">
        <p159:morph option="byObject"/>
      </p:transition>
    </mc:Choice>
    <mc:Fallback xmlns="">
      <p:transition spd="slow" advTm="37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000AA24-CC59-4957-BD52-2449DF019218}"/>
              </a:ext>
            </a:extLst>
          </p:cNvPr>
          <p:cNvGrpSpPr/>
          <p:nvPr/>
        </p:nvGrpSpPr>
        <p:grpSpPr>
          <a:xfrm>
            <a:off x="0" y="348378"/>
            <a:ext cx="8181950" cy="5765391"/>
            <a:chOff x="0" y="348378"/>
            <a:chExt cx="8181950" cy="57653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F3056E-7017-46AB-BB01-07E54D8D6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22075"/>
              <a:ext cx="8181950" cy="499169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2005CE-E506-46DE-BA1B-E7433BB35F81}"/>
                </a:ext>
              </a:extLst>
            </p:cNvPr>
            <p:cNvSpPr txBox="1"/>
            <p:nvPr/>
          </p:nvSpPr>
          <p:spPr>
            <a:xfrm>
              <a:off x="487244" y="348378"/>
              <a:ext cx="720746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dirty="0"/>
                <a:t>Plotted at: </a:t>
              </a:r>
              <a:r>
                <a:rPr lang="en-CA" sz="3200" dirty="0">
                  <a:hlinkClick r:id="rId4"/>
                </a:rPr>
                <a:t>https://www.geogebra.org/3d</a:t>
              </a:r>
              <a:endParaRPr lang="en-CA" sz="3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659059-F2B3-4F3B-98C4-534F3774544F}"/>
              </a:ext>
            </a:extLst>
          </p:cNvPr>
          <p:cNvGrpSpPr/>
          <p:nvPr/>
        </p:nvGrpSpPr>
        <p:grpSpPr>
          <a:xfrm>
            <a:off x="9093173" y="706577"/>
            <a:ext cx="2873645" cy="2404819"/>
            <a:chOff x="9076077" y="1150114"/>
            <a:chExt cx="2232243" cy="1868061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641D680-A792-4F4E-AA17-A7C3E03C24AA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1D6EE7-904A-4DCB-8ED1-1EC6157861E3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1D6EE7-904A-4DCB-8ED1-1EC6157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BC5F654-C936-47A9-A628-A9E40779F43F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4BD6E-6DA8-415A-8CFE-9CC450C7C445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4BD6E-6DA8-415A-8CFE-9CC450C7C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A1AA03-3A2A-4CD9-B210-F8E3083BB9A1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1117274" cy="4042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A9ED135-4AC3-4D98-8298-BE318A3951F0}"/>
                    </a:ext>
                  </a:extLst>
                </p:cNvPr>
                <p:cNvSpPr txBox="1"/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A9ED135-4AC3-4D98-8298-BE318A395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B48D14-1F2F-42FB-BBEF-7E0BEADACC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05120" y="1737000"/>
              <a:ext cx="2728080" cy="2241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B48D14-1F2F-42FB-BBEF-7E0BEADACC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5760" y="1727640"/>
                <a:ext cx="2746800" cy="22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/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000" dirty="0"/>
                  <a:t>Flamm’s Paraboloid</a:t>
                </a:r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blipFill>
                <a:blip r:embed="rId10"/>
                <a:stretch>
                  <a:fillRect t="-42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996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95">
        <p:fade/>
      </p:transition>
    </mc:Choice>
    <mc:Fallback xmlns="">
      <p:transition spd="med" advTm="17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87AD0-8423-4387-91B1-C0CE97EA7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6577"/>
            <a:ext cx="10466278" cy="5792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/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4000" dirty="0"/>
                  <a:t>Flamm’s Paraboloid</a:t>
                </a:r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CA" sz="400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C9D9B6-93A3-4942-BA91-3C8257CC9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050" y="4597865"/>
                <a:ext cx="4735912" cy="2106602"/>
              </a:xfrm>
              <a:prstGeom prst="rect">
                <a:avLst/>
              </a:prstGeom>
              <a:blipFill>
                <a:blip r:embed="rId4"/>
                <a:stretch>
                  <a:fillRect t="-42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D659059-F2B3-4F3B-98C4-534F3774544F}"/>
              </a:ext>
            </a:extLst>
          </p:cNvPr>
          <p:cNvGrpSpPr/>
          <p:nvPr/>
        </p:nvGrpSpPr>
        <p:grpSpPr>
          <a:xfrm>
            <a:off x="9093173" y="706577"/>
            <a:ext cx="2873645" cy="2404819"/>
            <a:chOff x="9076077" y="1150114"/>
            <a:chExt cx="2232243" cy="1868061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641D680-A792-4F4E-AA17-A7C3E03C24AA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1D6EE7-904A-4DCB-8ED1-1EC6157861E3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31D6EE7-904A-4DCB-8ED1-1EC6157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BC5F654-C936-47A9-A628-A9E40779F43F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4BD6E-6DA8-415A-8CFE-9CC450C7C445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4BD6E-6DA8-415A-8CFE-9CC450C7C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A1AA03-3A2A-4CD9-B210-F8E3083BB9A1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1117274" cy="4042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A9ED135-4AC3-4D98-8298-BE318A3951F0}"/>
                    </a:ext>
                  </a:extLst>
                </p:cNvPr>
                <p:cNvSpPr txBox="1"/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A9ED135-4AC3-4D98-8298-BE318A395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C2005CE-E506-46DE-BA1B-E7433BB35F81}"/>
              </a:ext>
            </a:extLst>
          </p:cNvPr>
          <p:cNvSpPr txBox="1"/>
          <p:nvPr/>
        </p:nvSpPr>
        <p:spPr>
          <a:xfrm>
            <a:off x="487244" y="348378"/>
            <a:ext cx="7207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Plotted at: </a:t>
            </a:r>
            <a:r>
              <a:rPr lang="en-CA" sz="3200" dirty="0">
                <a:hlinkClick r:id="rId8"/>
              </a:rPr>
              <a:t>https://www.geogebra.org/3d</a:t>
            </a: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7526CA-C0A1-4FC1-AA48-43A1619C9A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8480" y="2847960"/>
              <a:ext cx="4098240" cy="1289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7526CA-C0A1-4FC1-AA48-43A1619C9A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59120" y="2838600"/>
                <a:ext cx="4116960" cy="130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8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64">
        <p:fade/>
      </p:transition>
    </mc:Choice>
    <mc:Fallback xmlns="">
      <p:transition spd="med" advTm="47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F00B1-0EA3-4620-AE07-705F8A6F5A13}"/>
                  </a:ext>
                </a:extLst>
              </p:cNvPr>
              <p:cNvSpPr txBox="1"/>
              <p:nvPr/>
            </p:nvSpPr>
            <p:spPr>
              <a:xfrm>
                <a:off x="1" y="1371600"/>
                <a:ext cx="12192000" cy="120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sSup>
                      <m:sSup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F00B1-0EA3-4620-AE07-705F8A6F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371600"/>
                <a:ext cx="12192000" cy="1203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35F93-FA09-471B-ACD0-DEB5C07CC99A}"/>
                  </a:ext>
                </a:extLst>
              </p:cNvPr>
              <p:cNvSpPr txBox="1"/>
              <p:nvPr/>
            </p:nvSpPr>
            <p:spPr>
              <a:xfrm>
                <a:off x="2528108" y="0"/>
                <a:ext cx="3276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200" dirty="0"/>
                  <a:t> Schwarzschild Spacetime Metric</a:t>
                </a:r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35F93-FA09-471B-ACD0-DEB5C07C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108" y="0"/>
                <a:ext cx="3276600" cy="1077218"/>
              </a:xfrm>
              <a:prstGeom prst="rect">
                <a:avLst/>
              </a:prstGeom>
              <a:blipFill>
                <a:blip r:embed="rId4"/>
                <a:stretch>
                  <a:fillRect l="-2048" t="-6780" r="-6704" b="-17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08F700-BBF9-445F-8986-18EBE06320DE}"/>
              </a:ext>
            </a:extLst>
          </p:cNvPr>
          <p:cNvSpPr txBox="1"/>
          <p:nvPr/>
        </p:nvSpPr>
        <p:spPr>
          <a:xfrm>
            <a:off x="7783915" y="0"/>
            <a:ext cx="3505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3D Embedding Space Metric</a:t>
            </a:r>
            <a:endParaRPr lang="en-CA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122568-F21F-4DCD-BEC8-BC49F97FE789}"/>
              </a:ext>
            </a:extLst>
          </p:cNvPr>
          <p:cNvSpPr/>
          <p:nvPr/>
        </p:nvSpPr>
        <p:spPr>
          <a:xfrm rot="16200000">
            <a:off x="3992951" y="-1050896"/>
            <a:ext cx="346914" cy="450689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D0853EC-3FC7-4350-A731-FF4163D0ABA7}"/>
              </a:ext>
            </a:extLst>
          </p:cNvPr>
          <p:cNvSpPr/>
          <p:nvPr/>
        </p:nvSpPr>
        <p:spPr>
          <a:xfrm rot="16200000">
            <a:off x="9363059" y="-1281485"/>
            <a:ext cx="346914" cy="496806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A2774-CDD9-40A0-B6A0-F5A5BF043BDF}"/>
              </a:ext>
            </a:extLst>
          </p:cNvPr>
          <p:cNvGrpSpPr/>
          <p:nvPr/>
        </p:nvGrpSpPr>
        <p:grpSpPr>
          <a:xfrm>
            <a:off x="4752418" y="2551456"/>
            <a:ext cx="7268132" cy="4199932"/>
            <a:chOff x="4752418" y="2551456"/>
            <a:chExt cx="7268132" cy="41999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27F34F5-3BA0-4A1C-9F64-3A66E79005A9}"/>
                    </a:ext>
                  </a:extLst>
                </p:cNvPr>
                <p:cNvSpPr txBox="1"/>
                <p:nvPr/>
              </p:nvSpPr>
              <p:spPr>
                <a:xfrm>
                  <a:off x="4752418" y="2551456"/>
                  <a:ext cx="7268131" cy="419993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3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CA" sz="3600" dirty="0"/>
                    <a:t> </a:t>
                  </a: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GB" sz="3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27F34F5-3BA0-4A1C-9F64-3A66E7900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418" y="2551456"/>
                  <a:ext cx="7268131" cy="41999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7B0001-C979-4C02-B646-C25EF041DFE5}"/>
                    </a:ext>
                  </a:extLst>
                </p:cNvPr>
                <p:cNvSpPr txBox="1"/>
                <p:nvPr/>
              </p:nvSpPr>
              <p:spPr>
                <a:xfrm>
                  <a:off x="7210912" y="5708592"/>
                  <a:ext cx="4809638" cy="7632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GB" sz="3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oMath>
                    </m:oMathPara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07B0001-C979-4C02-B646-C25EF041D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912" y="5708592"/>
                  <a:ext cx="4809638" cy="7632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E87B0F-CFAC-4719-A50B-A7D9DBD1E772}"/>
              </a:ext>
            </a:extLst>
          </p:cNvPr>
          <p:cNvSpPr txBox="1"/>
          <p:nvPr/>
        </p:nvSpPr>
        <p:spPr>
          <a:xfrm>
            <a:off x="119703" y="2994227"/>
            <a:ext cx="45130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FF0000"/>
                </a:solidFill>
              </a:rPr>
              <a:t>See Description for more on Flamm’s Paraboloid!!</a:t>
            </a:r>
            <a:endParaRPr lang="en-CA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6505D7-8E61-485F-87CD-A4F5D4E40D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92560" y="6370560"/>
              <a:ext cx="4139640" cy="19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6505D7-8E61-485F-87CD-A4F5D4E40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3200" y="6361200"/>
                <a:ext cx="4158360" cy="217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412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D08014-B06B-4A92-8E25-7286EF16D2E7}"/>
                  </a:ext>
                </a:extLst>
              </p:cNvPr>
              <p:cNvSpPr txBox="1"/>
              <p:nvPr/>
            </p:nvSpPr>
            <p:spPr>
              <a:xfrm>
                <a:off x="1262743" y="1001336"/>
                <a:ext cx="966651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96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9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GB" sz="9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96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D08014-B06B-4A92-8E25-7286EF16D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43" y="1001336"/>
                <a:ext cx="9666514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F5B5206-89B6-490B-BD22-311472BFA989}"/>
              </a:ext>
            </a:extLst>
          </p:cNvPr>
          <p:cNvGrpSpPr/>
          <p:nvPr/>
        </p:nvGrpSpPr>
        <p:grpSpPr>
          <a:xfrm>
            <a:off x="1291773" y="1102936"/>
            <a:ext cx="8490854" cy="4917122"/>
            <a:chOff x="1291773" y="1102936"/>
            <a:chExt cx="8490854" cy="49171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92B8D2-FE11-4E92-8B5F-60DD609FF44D}"/>
                </a:ext>
              </a:extLst>
            </p:cNvPr>
            <p:cNvSpPr txBox="1"/>
            <p:nvPr/>
          </p:nvSpPr>
          <p:spPr>
            <a:xfrm>
              <a:off x="3004455" y="3465513"/>
              <a:ext cx="6778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>
                  <a:solidFill>
                    <a:srgbClr val="FF0000"/>
                  </a:solidFill>
                </a:rPr>
                <a:t>Gravitational Time Dilation</a:t>
              </a:r>
              <a:endParaRPr lang="en-CA" sz="80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741798-223F-46F2-BB99-EE777F44ADCF}"/>
                </a:ext>
              </a:extLst>
            </p:cNvPr>
            <p:cNvSpPr/>
            <p:nvPr/>
          </p:nvSpPr>
          <p:spPr>
            <a:xfrm>
              <a:off x="1291773" y="1102936"/>
              <a:ext cx="1480456" cy="1480456"/>
            </a:xfrm>
            <a:prstGeom prst="rect">
              <a:avLst/>
            </a:prstGeom>
            <a:noFill/>
            <a:ln w="1143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65B4C69-3DED-464B-9956-3EE78FC59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9203" y="2819174"/>
              <a:ext cx="1095826" cy="998083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781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6"/>
    </mc:Choice>
    <mc:Fallback xmlns="">
      <p:transition spd="slow" advTm="22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F00B1-0EA3-4620-AE07-705F8A6F5A13}"/>
                  </a:ext>
                </a:extLst>
              </p:cNvPr>
              <p:cNvSpPr txBox="1"/>
              <p:nvPr/>
            </p:nvSpPr>
            <p:spPr>
              <a:xfrm>
                <a:off x="-58059" y="1377993"/>
                <a:ext cx="12322629" cy="1142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3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5F00B1-0EA3-4620-AE07-705F8A6F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059" y="1377993"/>
                <a:ext cx="12322629" cy="11423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35F93-FA09-471B-ACD0-DEB5C07CC99A}"/>
                  </a:ext>
                </a:extLst>
              </p:cNvPr>
              <p:cNvSpPr txBox="1"/>
              <p:nvPr/>
            </p:nvSpPr>
            <p:spPr>
              <a:xfrm>
                <a:off x="2476500" y="0"/>
                <a:ext cx="33282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200" dirty="0"/>
                  <a:t> Schwarzschild Spacetime Metric</a:t>
                </a:r>
                <a:endParaRPr lang="en-CA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635F93-FA09-471B-ACD0-DEB5C07C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00" y="0"/>
                <a:ext cx="3328208" cy="1077218"/>
              </a:xfrm>
              <a:prstGeom prst="rect">
                <a:avLst/>
              </a:prstGeom>
              <a:blipFill>
                <a:blip r:embed="rId3"/>
                <a:stretch>
                  <a:fillRect l="-916" t="-6780" r="-6960" b="-175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08F700-BBF9-445F-8986-18EBE06320DE}"/>
              </a:ext>
            </a:extLst>
          </p:cNvPr>
          <p:cNvSpPr txBox="1"/>
          <p:nvPr/>
        </p:nvSpPr>
        <p:spPr>
          <a:xfrm>
            <a:off x="8095065" y="0"/>
            <a:ext cx="3505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3D Embedding Space Metric</a:t>
            </a:r>
            <a:endParaRPr lang="en-CA" sz="3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0122568-F21F-4DCD-BEC8-BC49F97FE789}"/>
              </a:ext>
            </a:extLst>
          </p:cNvPr>
          <p:cNvSpPr/>
          <p:nvPr/>
        </p:nvSpPr>
        <p:spPr>
          <a:xfrm rot="16200000">
            <a:off x="4308300" y="-1526607"/>
            <a:ext cx="346914" cy="545831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D0853EC-3FC7-4350-A731-FF4163D0ABA7}"/>
              </a:ext>
            </a:extLst>
          </p:cNvPr>
          <p:cNvSpPr/>
          <p:nvPr/>
        </p:nvSpPr>
        <p:spPr>
          <a:xfrm rot="16200000">
            <a:off x="9763702" y="-950695"/>
            <a:ext cx="346914" cy="430648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7F34F5-3BA0-4A1C-9F64-3A66E79005A9}"/>
                  </a:ext>
                </a:extLst>
              </p:cNvPr>
              <p:cNvSpPr txBox="1"/>
              <p:nvPr/>
            </p:nvSpPr>
            <p:spPr>
              <a:xfrm>
                <a:off x="515784" y="2658068"/>
                <a:ext cx="11333316" cy="319074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𝑐𝑡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  <m:r>
                                  <a:rPr lang="en-GB" sz="36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36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6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7F34F5-3BA0-4A1C-9F64-3A66E7900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84" y="2658068"/>
                <a:ext cx="11333316" cy="3190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999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AA472B-A777-4A8E-96FD-1E2C018FEAFA}"/>
                  </a:ext>
                </a:extLst>
              </p:cNvPr>
              <p:cNvSpPr txBox="1"/>
              <p:nvPr/>
            </p:nvSpPr>
            <p:spPr>
              <a:xfrm>
                <a:off x="259360" y="-60658"/>
                <a:ext cx="6196954" cy="1875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AA472B-A777-4A8E-96FD-1E2C018FE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60" y="-60658"/>
                <a:ext cx="6196954" cy="1875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D6411-3564-461F-A32B-6EF605647ACE}"/>
                  </a:ext>
                </a:extLst>
              </p:cNvPr>
              <p:cNvSpPr txBox="1"/>
              <p:nvPr/>
            </p:nvSpPr>
            <p:spPr>
              <a:xfrm>
                <a:off x="8492867" y="0"/>
                <a:ext cx="295041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D6411-3564-461F-A32B-6EF605647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867" y="0"/>
                <a:ext cx="2950419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A1B659-BC5F-4636-BEE3-0F94B445A360}"/>
                  </a:ext>
                </a:extLst>
              </p:cNvPr>
              <p:cNvSpPr txBox="1"/>
              <p:nvPr/>
            </p:nvSpPr>
            <p:spPr>
              <a:xfrm>
                <a:off x="0" y="2179744"/>
                <a:ext cx="5735686" cy="4691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A1B659-BC5F-4636-BEE3-0F94B445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9744"/>
                <a:ext cx="5735686" cy="4691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98C2A-BE83-40D8-8E51-BFF2D32C9646}"/>
                  </a:ext>
                </a:extLst>
              </p:cNvPr>
              <p:cNvSpPr txBox="1"/>
              <p:nvPr/>
            </p:nvSpPr>
            <p:spPr>
              <a:xfrm>
                <a:off x="6096000" y="2179744"/>
                <a:ext cx="5735686" cy="5918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GB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num>
                      <m:den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3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GB" sz="3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3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98C2A-BE83-40D8-8E51-BFF2D32C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79744"/>
                <a:ext cx="5735686" cy="5918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F939D-75C0-4E51-91C9-7F2F9FB0FB4A}"/>
              </a:ext>
            </a:extLst>
          </p:cNvPr>
          <p:cNvCxnSpPr>
            <a:cxnSpLocks/>
          </p:cNvCxnSpPr>
          <p:nvPr/>
        </p:nvCxnSpPr>
        <p:spPr>
          <a:xfrm>
            <a:off x="0" y="217714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14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B4B5BE-6DC4-41E2-AB1F-4C86DE2408FC}"/>
                  </a:ext>
                </a:extLst>
              </p:cNvPr>
              <p:cNvSpPr txBox="1"/>
              <p:nvPr/>
            </p:nvSpPr>
            <p:spPr>
              <a:xfrm>
                <a:off x="62141" y="61860"/>
                <a:ext cx="61499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800" dirty="0"/>
                  <a:t>Ricci Curvature Scalar </a:t>
                </a:r>
                <a14:m>
                  <m:oMath xmlns:m="http://schemas.openxmlformats.org/officeDocument/2006/math">
                    <m:r>
                      <a:rPr lang="en-GB" sz="4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B4B5BE-6DC4-41E2-AB1F-4C86DE24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" y="61860"/>
                <a:ext cx="6149974" cy="830997"/>
              </a:xfrm>
              <a:prstGeom prst="rect">
                <a:avLst/>
              </a:prstGeom>
              <a:blipFill>
                <a:blip r:embed="rId3"/>
                <a:stretch>
                  <a:fillRect l="-4460"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761493-F860-426D-83EB-5167CA7E43C9}"/>
              </a:ext>
            </a:extLst>
          </p:cNvPr>
          <p:cNvCxnSpPr>
            <a:cxnSpLocks/>
          </p:cNvCxnSpPr>
          <p:nvPr/>
        </p:nvCxnSpPr>
        <p:spPr>
          <a:xfrm>
            <a:off x="0" y="981297"/>
            <a:ext cx="12192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022457-7D81-42C0-BAEC-196C1DF12485}"/>
              </a:ext>
            </a:extLst>
          </p:cNvPr>
          <p:cNvGrpSpPr/>
          <p:nvPr/>
        </p:nvGrpSpPr>
        <p:grpSpPr>
          <a:xfrm>
            <a:off x="8382224" y="3371888"/>
            <a:ext cx="3815514" cy="3473639"/>
            <a:chOff x="8121917" y="1104897"/>
            <a:chExt cx="3815514" cy="347363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719922-0B4F-4555-A854-E6CF19B0075D}"/>
                </a:ext>
              </a:extLst>
            </p:cNvPr>
            <p:cNvSpPr txBox="1"/>
            <p:nvPr/>
          </p:nvSpPr>
          <p:spPr>
            <a:xfrm>
              <a:off x="8121917" y="3131986"/>
              <a:ext cx="381551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less area</a:t>
              </a:r>
              <a:br>
                <a:rPr lang="en-GB" sz="4400" dirty="0"/>
              </a:br>
              <a:r>
                <a:rPr lang="en-GB" sz="4400" dirty="0"/>
                <a:t>than flat space</a:t>
              </a:r>
              <a:endParaRPr lang="en-CA" sz="4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4EFF522-08B1-4D74-9F6C-CE9BAE223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0676" y="1104897"/>
              <a:ext cx="2858382" cy="216197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C4734C-95F6-4094-B37B-187B52C4A652}"/>
                  </a:ext>
                </a:extLst>
              </p:cNvPr>
              <p:cNvSpPr txBox="1"/>
              <p:nvPr/>
            </p:nvSpPr>
            <p:spPr>
              <a:xfrm>
                <a:off x="681635" y="1986349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FC4734C-95F6-4094-B37B-187B52C4A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5" y="1986349"/>
                <a:ext cx="257966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B69EF04-9A9C-4DD9-8783-8C6286316ABB}"/>
              </a:ext>
            </a:extLst>
          </p:cNvPr>
          <p:cNvGrpSpPr/>
          <p:nvPr/>
        </p:nvGrpSpPr>
        <p:grpSpPr>
          <a:xfrm>
            <a:off x="-512652" y="3230032"/>
            <a:ext cx="4770521" cy="3592447"/>
            <a:chOff x="3482150" y="1632444"/>
            <a:chExt cx="4770521" cy="359244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02111A3-44A8-41DA-A563-487DD0D7E0F9}"/>
                </a:ext>
              </a:extLst>
            </p:cNvPr>
            <p:cNvGrpSpPr/>
            <p:nvPr/>
          </p:nvGrpSpPr>
          <p:grpSpPr>
            <a:xfrm>
              <a:off x="3482150" y="1632444"/>
              <a:ext cx="4770521" cy="3194821"/>
              <a:chOff x="7574972" y="1140522"/>
              <a:chExt cx="4770521" cy="319482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0CA16AA-AE6A-4E9C-B30A-5469161D5129}"/>
                  </a:ext>
                </a:extLst>
              </p:cNvPr>
              <p:cNvGrpSpPr/>
              <p:nvPr/>
            </p:nvGrpSpPr>
            <p:grpSpPr>
              <a:xfrm>
                <a:off x="7574972" y="1140522"/>
                <a:ext cx="3940725" cy="3154183"/>
                <a:chOff x="6988102" y="1482987"/>
                <a:chExt cx="4960450" cy="3970378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C9896FBF-4991-4EF0-9770-D68F0F4361CB}"/>
                    </a:ext>
                  </a:extLst>
                </p:cNvPr>
                <p:cNvGrpSpPr/>
                <p:nvPr/>
              </p:nvGrpSpPr>
              <p:grpSpPr>
                <a:xfrm>
                  <a:off x="8262816" y="1482987"/>
                  <a:ext cx="3685736" cy="3749149"/>
                  <a:chOff x="8334814" y="3109438"/>
                  <a:chExt cx="3685736" cy="3749149"/>
                </a:xfrm>
              </p:grpSpPr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0DE8F79A-685A-4EF2-9D4C-CBE5755CFC1E}"/>
                      </a:ext>
                    </a:extLst>
                  </p:cNvPr>
                  <p:cNvSpPr/>
                  <p:nvPr/>
                </p:nvSpPr>
                <p:spPr>
                  <a:xfrm>
                    <a:off x="8569275" y="3683590"/>
                    <a:ext cx="3212124" cy="787790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658343A-D8C4-4C06-90A2-76A6335417CD}"/>
                      </a:ext>
                    </a:extLst>
                  </p:cNvPr>
                  <p:cNvGrpSpPr/>
                  <p:nvPr/>
                </p:nvGrpSpPr>
                <p:grpSpPr>
                  <a:xfrm>
                    <a:off x="8334814" y="3109438"/>
                    <a:ext cx="3685736" cy="3685736"/>
                    <a:chOff x="8334814" y="2997786"/>
                    <a:chExt cx="3685736" cy="3685736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823A3DBB-5579-4D4D-B702-B69D1260A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4814" y="2997786"/>
                      <a:ext cx="3685736" cy="3685736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4922CD9B-617A-4B90-B83C-D6DA5EBAFD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34814" y="4481929"/>
                      <a:ext cx="3685736" cy="787790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CCD38313-B882-41B2-AF3E-4BCD8C26BC18}"/>
                      </a:ext>
                    </a:extLst>
                  </p:cNvPr>
                  <p:cNvGrpSpPr/>
                  <p:nvPr/>
                </p:nvGrpSpPr>
                <p:grpSpPr>
                  <a:xfrm>
                    <a:off x="8351605" y="3141055"/>
                    <a:ext cx="3608456" cy="3717532"/>
                    <a:chOff x="8380180" y="3023726"/>
                    <a:chExt cx="3608456" cy="3608456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B22B7A0E-0EB7-4CCD-8B4D-B6ED690326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80180" y="3023726"/>
                      <a:ext cx="3608456" cy="3608456"/>
                      <a:chOff x="12473209" y="3023726"/>
                      <a:chExt cx="3608456" cy="3608456"/>
                    </a:xfrm>
                  </p:grpSpPr>
                  <p:sp>
                    <p:nvSpPr>
                      <p:cNvPr id="77" name="Chord 76">
                        <a:extLst>
                          <a:ext uri="{FF2B5EF4-FFF2-40B4-BE49-F238E27FC236}">
                            <a16:creationId xmlns:a16="http://schemas.microsoft.com/office/drawing/2014/main" id="{EC9507C8-9C66-4BAF-88D4-9B3413081DCF}"/>
                          </a:ext>
                        </a:extLst>
                      </p:cNvPr>
                      <p:cNvSpPr/>
                      <p:nvPr/>
                    </p:nvSpPr>
                    <p:spPr>
                      <a:xfrm rot="6645329">
                        <a:off x="12473209" y="3023726"/>
                        <a:ext cx="3608456" cy="3608456"/>
                      </a:xfrm>
                      <a:prstGeom prst="chord">
                        <a:avLst>
                          <a:gd name="adj1" fmla="val 6078727"/>
                          <a:gd name="adj2" fmla="val 13143076"/>
                        </a:avLst>
                      </a:prstGeom>
                      <a:solidFill>
                        <a:srgbClr val="00B0F0"/>
                      </a:solidFill>
                      <a:ln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" name="Oval 77">
                        <a:extLst>
                          <a:ext uri="{FF2B5EF4-FFF2-40B4-BE49-F238E27FC236}">
                            <a16:creationId xmlns:a16="http://schemas.microsoft.com/office/drawing/2014/main" id="{5C81A9AA-9214-4EC4-94FE-D98D819B05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29845" y="3567798"/>
                        <a:ext cx="3124199" cy="719721"/>
                      </a:xfrm>
                      <a:prstGeom prst="ellipse">
                        <a:avLst/>
                      </a:prstGeom>
                      <a:solidFill>
                        <a:srgbClr val="00B0F0"/>
                      </a:solidFill>
                      <a:ln w="762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sp>
                  <p:nvSpPr>
                    <p:cNvPr id="76" name="Arc 75">
                      <a:extLst>
                        <a:ext uri="{FF2B5EF4-FFF2-40B4-BE49-F238E27FC236}">
                          <a16:creationId xmlns:a16="http://schemas.microsoft.com/office/drawing/2014/main" id="{F60CEDC1-6B71-4EEB-9759-181F3A87F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2003" y="3543300"/>
                      <a:ext cx="3213100" cy="787400"/>
                    </a:xfrm>
                    <a:prstGeom prst="arc">
                      <a:avLst>
                        <a:gd name="adj1" fmla="val 11029167"/>
                        <a:gd name="adj2" fmla="val 21368799"/>
                      </a:avLst>
                    </a:prstGeom>
                    <a:ln w="76200">
                      <a:solidFill>
                        <a:srgbClr val="002060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6245A03-E3D3-445D-AA4F-A704A4752F99}"/>
                    </a:ext>
                  </a:extLst>
                </p:cNvPr>
                <p:cNvSpPr/>
                <p:nvPr/>
              </p:nvSpPr>
              <p:spPr>
                <a:xfrm rot="923619">
                  <a:off x="6988102" y="3728364"/>
                  <a:ext cx="4067020" cy="17250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629179E-4169-4D8F-A076-E757993AA828}"/>
                  </a:ext>
                </a:extLst>
              </p:cNvPr>
              <p:cNvSpPr/>
              <p:nvPr/>
            </p:nvSpPr>
            <p:spPr>
              <a:xfrm rot="20635132">
                <a:off x="9114535" y="2964952"/>
                <a:ext cx="3230958" cy="13703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77A0D9-DF9D-4A3E-A05F-CBDFC0D81E53}"/>
                </a:ext>
              </a:extLst>
            </p:cNvPr>
            <p:cNvSpPr txBox="1"/>
            <p:nvPr/>
          </p:nvSpPr>
          <p:spPr>
            <a:xfrm>
              <a:off x="4046763" y="3655231"/>
              <a:ext cx="38304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MORE AREA</a:t>
              </a:r>
            </a:p>
            <a:p>
              <a:pPr algn="ctr"/>
              <a:r>
                <a:rPr lang="en-GB" sz="4800" dirty="0"/>
                <a:t>than flat space</a:t>
              </a:r>
              <a:endParaRPr lang="en-CA" sz="480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238E1F-CEF1-4000-B261-1B269B1F7DE2}"/>
              </a:ext>
            </a:extLst>
          </p:cNvPr>
          <p:cNvGrpSpPr/>
          <p:nvPr/>
        </p:nvGrpSpPr>
        <p:grpSpPr>
          <a:xfrm>
            <a:off x="4414679" y="3989825"/>
            <a:ext cx="3479172" cy="2868175"/>
            <a:chOff x="3655880" y="1549344"/>
            <a:chExt cx="3479172" cy="286817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7E9E2C-9DB6-4D96-9A88-3C3958D3998E}"/>
                </a:ext>
              </a:extLst>
            </p:cNvPr>
            <p:cNvSpPr/>
            <p:nvPr/>
          </p:nvSpPr>
          <p:spPr>
            <a:xfrm>
              <a:off x="4174624" y="1549344"/>
              <a:ext cx="2551804" cy="625844"/>
            </a:xfrm>
            <a:prstGeom prst="ellipse">
              <a:avLst/>
            </a:prstGeom>
            <a:solidFill>
              <a:srgbClr val="00B0F0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7DF2A5A-BA61-48D0-B1D5-E5FF646D6F25}"/>
                </a:ext>
              </a:extLst>
            </p:cNvPr>
            <p:cNvSpPr txBox="1"/>
            <p:nvPr/>
          </p:nvSpPr>
          <p:spPr>
            <a:xfrm>
              <a:off x="3655880" y="2970969"/>
              <a:ext cx="34791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Same area</a:t>
              </a:r>
              <a:br>
                <a:rPr lang="en-GB" sz="4400" dirty="0"/>
              </a:br>
              <a:r>
                <a:rPr lang="en-GB" sz="4400" dirty="0"/>
                <a:t>as flat space</a:t>
              </a:r>
              <a:endParaRPr lang="en-CA" sz="4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E3D46-A8FB-4250-9511-A33C82CCF3E2}"/>
                  </a:ext>
                </a:extLst>
              </p:cNvPr>
              <p:cNvSpPr txBox="1"/>
              <p:nvPr/>
            </p:nvSpPr>
            <p:spPr>
              <a:xfrm>
                <a:off x="8850983" y="2002786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8E3D46-A8FB-4250-9511-A33C82CCF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83" y="2002786"/>
                <a:ext cx="257966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EE2E444-5D53-4107-8E87-244856CF6D81}"/>
                  </a:ext>
                </a:extLst>
              </p:cNvPr>
              <p:cNvSpPr txBox="1"/>
              <p:nvPr/>
            </p:nvSpPr>
            <p:spPr>
              <a:xfrm>
                <a:off x="4806168" y="2002787"/>
                <a:ext cx="25796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EE2E444-5D53-4107-8E87-244856CF6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168" y="2002787"/>
                <a:ext cx="2579663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A7993AA-F01A-4EF9-B9CB-99F2E3215430}"/>
                  </a:ext>
                </a:extLst>
              </p:cNvPr>
              <p:cNvSpPr txBox="1"/>
              <p:nvPr/>
            </p:nvSpPr>
            <p:spPr>
              <a:xfrm>
                <a:off x="83080" y="1137659"/>
                <a:ext cx="88177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>
                    <a:solidFill>
                      <a:srgbClr val="002060"/>
                    </a:solidFill>
                  </a:rPr>
                  <a:t>For a given Circumference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A7993AA-F01A-4EF9-B9CB-99F2E3215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0" y="1137659"/>
                <a:ext cx="8817714" cy="707886"/>
              </a:xfrm>
              <a:prstGeom prst="rect">
                <a:avLst/>
              </a:prstGeom>
              <a:blipFill>
                <a:blip r:embed="rId8"/>
                <a:stretch>
                  <a:fillRect l="-2490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4467CE6-F312-4480-A00F-557A74860127}"/>
              </a:ext>
            </a:extLst>
          </p:cNvPr>
          <p:cNvGrpSpPr/>
          <p:nvPr/>
        </p:nvGrpSpPr>
        <p:grpSpPr>
          <a:xfrm>
            <a:off x="4151402" y="1929761"/>
            <a:ext cx="4065639" cy="4997775"/>
            <a:chOff x="4151402" y="1"/>
            <a:chExt cx="4065639" cy="6927536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99FFAA-0782-4EF1-9F5F-FE6FDF9EB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041" y="1"/>
              <a:ext cx="0" cy="6857999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D823013-22B3-4DB4-AD18-8DAA41CA7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1402" y="69538"/>
              <a:ext cx="0" cy="6857999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D51954-5663-4F8B-BFA3-48E7F045B6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640" y="1647000"/>
              <a:ext cx="3909960" cy="529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D51954-5663-4F8B-BFA3-48E7F045B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280" y="1637640"/>
                <a:ext cx="3928680" cy="531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507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13">
        <p:fade/>
      </p:transition>
    </mc:Choice>
    <mc:Fallback xmlns="">
      <p:transition spd="med" advTm="18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  <p:bldP spid="90" grpId="0"/>
      <p:bldP spid="9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B1AB060-6B97-4C00-A54F-3153421EA7DD}"/>
              </a:ext>
            </a:extLst>
          </p:cNvPr>
          <p:cNvGrpSpPr/>
          <p:nvPr/>
        </p:nvGrpSpPr>
        <p:grpSpPr>
          <a:xfrm>
            <a:off x="47381" y="-36999"/>
            <a:ext cx="7155271" cy="6578055"/>
            <a:chOff x="4606708" y="27606"/>
            <a:chExt cx="7155271" cy="65780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A4C06A-2090-4915-8D83-E8CAA4EAA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85" t="5535" r="32287" b="6728"/>
            <a:stretch/>
          </p:blipFill>
          <p:spPr>
            <a:xfrm>
              <a:off x="4606708" y="452511"/>
              <a:ext cx="7155271" cy="6153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EAE736-FD5B-49B9-B642-883632D9F6BA}"/>
                    </a:ext>
                  </a:extLst>
                </p:cNvPr>
                <p:cNvSpPr txBox="1"/>
                <p:nvPr/>
              </p:nvSpPr>
              <p:spPr>
                <a:xfrm>
                  <a:off x="4964944" y="27606"/>
                  <a:ext cx="75020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A" sz="4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EAE736-FD5B-49B9-B642-883632D9F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944" y="27606"/>
                  <a:ext cx="750205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FB43-A28C-4166-8ACC-1BBA7CD87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76" t="5535" r="32630" b="6728"/>
          <a:stretch/>
        </p:blipFill>
        <p:spPr>
          <a:xfrm>
            <a:off x="8688608" y="387906"/>
            <a:ext cx="3456010" cy="615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FEE69-8F95-4A31-94D5-F8AC185D3B01}"/>
                  </a:ext>
                </a:extLst>
              </p:cNvPr>
              <p:cNvSpPr txBox="1"/>
              <p:nvPr/>
            </p:nvSpPr>
            <p:spPr>
              <a:xfrm>
                <a:off x="9197964" y="1676012"/>
                <a:ext cx="2013372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8FEE69-8F95-4A31-94D5-F8AC185D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64" y="1676012"/>
                <a:ext cx="2013372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4420AD-E577-47FA-8A10-7658CEBB46BD}"/>
              </a:ext>
            </a:extLst>
          </p:cNvPr>
          <p:cNvCxnSpPr>
            <a:cxnSpLocks/>
          </p:cNvCxnSpPr>
          <p:nvPr/>
        </p:nvCxnSpPr>
        <p:spPr>
          <a:xfrm flipV="1">
            <a:off x="1709588" y="661533"/>
            <a:ext cx="0" cy="587952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EFC4D-A652-41FF-9F1C-57744123EE4B}"/>
                  </a:ext>
                </a:extLst>
              </p:cNvPr>
              <p:cNvSpPr txBox="1"/>
              <p:nvPr/>
            </p:nvSpPr>
            <p:spPr>
              <a:xfrm>
                <a:off x="940655" y="757913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4EFC4D-A652-41FF-9F1C-57744123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55" y="757913"/>
                <a:ext cx="159171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1AEC17-72B0-45F8-A228-299FA0E413A7}"/>
                  </a:ext>
                </a:extLst>
              </p:cNvPr>
              <p:cNvSpPr txBox="1"/>
              <p:nvPr/>
            </p:nvSpPr>
            <p:spPr>
              <a:xfrm>
                <a:off x="-566168" y="7201971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1AEC17-72B0-45F8-A228-299FA0E4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6168" y="7201971"/>
                <a:ext cx="150682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937C59-0112-4588-9A12-580585C3C4BA}"/>
              </a:ext>
            </a:extLst>
          </p:cNvPr>
          <p:cNvCxnSpPr>
            <a:cxnSpLocks/>
          </p:cNvCxnSpPr>
          <p:nvPr/>
        </p:nvCxnSpPr>
        <p:spPr>
          <a:xfrm flipV="1">
            <a:off x="4886295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B39963-6931-4B70-B3B2-52F0C3F34756}"/>
                  </a:ext>
                </a:extLst>
              </p:cNvPr>
              <p:cNvSpPr txBox="1"/>
              <p:nvPr/>
            </p:nvSpPr>
            <p:spPr>
              <a:xfrm>
                <a:off x="6775432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B39963-6931-4B70-B3B2-52F0C3F3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432" y="6095273"/>
                <a:ext cx="2029273" cy="769441"/>
              </a:xfrm>
              <a:prstGeom prst="rect">
                <a:avLst/>
              </a:prstGeom>
              <a:blipFill>
                <a:blip r:embed="rId9"/>
                <a:stretch>
                  <a:fillRect l="-120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CE09A4-CEE2-4843-8B7B-51D0D1CA8B00}"/>
                  </a:ext>
                </a:extLst>
              </p:cNvPr>
              <p:cNvSpPr txBox="1"/>
              <p:nvPr/>
            </p:nvSpPr>
            <p:spPr>
              <a:xfrm>
                <a:off x="5030925" y="156850"/>
                <a:ext cx="3672740" cy="245297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CE09A4-CEE2-4843-8B7B-51D0D1CA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925" y="156850"/>
                <a:ext cx="3672740" cy="2452979"/>
              </a:xfrm>
              <a:prstGeom prst="rect">
                <a:avLst/>
              </a:prstGeom>
              <a:blipFill>
                <a:blip r:embed="rId11"/>
                <a:stretch>
                  <a:fillRect t="-31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CEDE4D8-26C0-4264-BB76-E3FD080BAF63}"/>
              </a:ext>
            </a:extLst>
          </p:cNvPr>
          <p:cNvGrpSpPr/>
          <p:nvPr/>
        </p:nvGrpSpPr>
        <p:grpSpPr>
          <a:xfrm>
            <a:off x="9084749" y="3482096"/>
            <a:ext cx="2743781" cy="0"/>
            <a:chOff x="8204200" y="3975100"/>
            <a:chExt cx="3073400" cy="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A5F47DA-829B-4C3C-8036-CD9A5294523A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4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65016D-F555-4B66-B2F1-5541BCCE796D}"/>
                </a:ext>
              </a:extLst>
            </p:cNvPr>
            <p:cNvCxnSpPr>
              <a:cxnSpLocks/>
            </p:cNvCxnSpPr>
            <p:nvPr/>
          </p:nvCxnSpPr>
          <p:spPr>
            <a:xfrm>
              <a:off x="92583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EAC31-E712-43D6-8FD7-72A318B8088B}"/>
                </a:ext>
              </a:extLst>
            </p:cNvPr>
            <p:cNvCxnSpPr>
              <a:cxnSpLocks/>
            </p:cNvCxnSpPr>
            <p:nvPr/>
          </p:nvCxnSpPr>
          <p:spPr>
            <a:xfrm>
              <a:off x="82042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465787-3CBC-4E42-929D-6C281269334B}"/>
              </a:ext>
            </a:extLst>
          </p:cNvPr>
          <p:cNvGrpSpPr/>
          <p:nvPr/>
        </p:nvGrpSpPr>
        <p:grpSpPr>
          <a:xfrm>
            <a:off x="2216229" y="3505860"/>
            <a:ext cx="4625878" cy="0"/>
            <a:chOff x="6096000" y="3975100"/>
            <a:chExt cx="5181600" cy="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38305D6-4E0B-4EC2-8ACD-31BC7CA57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3124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A130C4A-36DB-4925-B618-563EE7008ED2}"/>
                </a:ext>
              </a:extLst>
            </p:cNvPr>
            <p:cNvCxnSpPr>
              <a:cxnSpLocks/>
            </p:cNvCxnSpPr>
            <p:nvPr/>
          </p:nvCxnSpPr>
          <p:spPr>
            <a:xfrm>
              <a:off x="92583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7C56B1F-5131-45F0-84C9-573194938565}"/>
                </a:ext>
              </a:extLst>
            </p:cNvPr>
            <p:cNvCxnSpPr>
              <a:cxnSpLocks/>
            </p:cNvCxnSpPr>
            <p:nvPr/>
          </p:nvCxnSpPr>
          <p:spPr>
            <a:xfrm>
              <a:off x="82042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A1D6BFD-1AD1-42F7-A605-4A927864B19F}"/>
                </a:ext>
              </a:extLst>
            </p:cNvPr>
            <p:cNvCxnSpPr>
              <a:cxnSpLocks/>
            </p:cNvCxnSpPr>
            <p:nvPr/>
          </p:nvCxnSpPr>
          <p:spPr>
            <a:xfrm>
              <a:off x="7153275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A90AEB4-8F8C-4B23-9373-25C94986704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975100"/>
              <a:ext cx="9652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A9F5661-559B-492E-941D-7BE31CE95DB3}"/>
                  </a:ext>
                </a:extLst>
              </p:cNvPr>
              <p:cNvSpPr txBox="1"/>
              <p:nvPr/>
            </p:nvSpPr>
            <p:spPr>
              <a:xfrm>
                <a:off x="2153989" y="1674865"/>
                <a:ext cx="1867806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A9F5661-559B-492E-941D-7BE31CE95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89" y="1674865"/>
                <a:ext cx="1867806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ED2DB4F-7E26-45F5-B041-FEEEEE6CD519}"/>
              </a:ext>
            </a:extLst>
          </p:cNvPr>
          <p:cNvGrpSpPr/>
          <p:nvPr/>
        </p:nvGrpSpPr>
        <p:grpSpPr>
          <a:xfrm>
            <a:off x="9084749" y="3479721"/>
            <a:ext cx="861683" cy="970701"/>
            <a:chOff x="9084749" y="3479721"/>
            <a:chExt cx="861683" cy="97070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79784C4-5F47-4610-8A53-F81B2308D9DC}"/>
                </a:ext>
              </a:extLst>
            </p:cNvPr>
            <p:cNvCxnSpPr>
              <a:cxnSpLocks/>
            </p:cNvCxnSpPr>
            <p:nvPr/>
          </p:nvCxnSpPr>
          <p:spPr>
            <a:xfrm>
              <a:off x="9084749" y="4450422"/>
              <a:ext cx="86168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7561F09-B112-4D08-AAEE-44FCBCCFF66D}"/>
                </a:ext>
              </a:extLst>
            </p:cNvPr>
            <p:cNvCxnSpPr>
              <a:cxnSpLocks/>
            </p:cNvCxnSpPr>
            <p:nvPr/>
          </p:nvCxnSpPr>
          <p:spPr>
            <a:xfrm>
              <a:off x="9084749" y="3482096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4C96743-B143-4E7F-8821-8A008DA088A3}"/>
                </a:ext>
              </a:extLst>
            </p:cNvPr>
            <p:cNvCxnSpPr>
              <a:cxnSpLocks/>
            </p:cNvCxnSpPr>
            <p:nvPr/>
          </p:nvCxnSpPr>
          <p:spPr>
            <a:xfrm>
              <a:off x="9946432" y="3479721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7191995-EB9D-479D-8BBE-8A5986D86AAD}"/>
              </a:ext>
            </a:extLst>
          </p:cNvPr>
          <p:cNvGrpSpPr/>
          <p:nvPr/>
        </p:nvGrpSpPr>
        <p:grpSpPr>
          <a:xfrm>
            <a:off x="10025798" y="3479721"/>
            <a:ext cx="861683" cy="970701"/>
            <a:chOff x="10025798" y="3479721"/>
            <a:chExt cx="861683" cy="970701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63ED61-DD4D-462C-A1E0-AD9EB44AC3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798" y="4450422"/>
              <a:ext cx="86168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C6A59F5-0E55-4935-9331-C0527B1159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798" y="3482096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CF2ABDD-9916-43FD-A80C-DEB57C3E7E3A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481" y="3479721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ECA0CE-B195-40FA-828C-7F58A5B35828}"/>
              </a:ext>
            </a:extLst>
          </p:cNvPr>
          <p:cNvGrpSpPr/>
          <p:nvPr/>
        </p:nvGrpSpPr>
        <p:grpSpPr>
          <a:xfrm>
            <a:off x="10966847" y="3479721"/>
            <a:ext cx="861683" cy="970701"/>
            <a:chOff x="10966847" y="3479721"/>
            <a:chExt cx="861683" cy="97070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819241-3D58-411A-84CB-425BE846D3C2}"/>
                </a:ext>
              </a:extLst>
            </p:cNvPr>
            <p:cNvCxnSpPr>
              <a:cxnSpLocks/>
            </p:cNvCxnSpPr>
            <p:nvPr/>
          </p:nvCxnSpPr>
          <p:spPr>
            <a:xfrm>
              <a:off x="10966847" y="4450422"/>
              <a:ext cx="861683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A51B46-2632-4213-8E11-BC1C509BDC7A}"/>
                </a:ext>
              </a:extLst>
            </p:cNvPr>
            <p:cNvCxnSpPr>
              <a:cxnSpLocks/>
            </p:cNvCxnSpPr>
            <p:nvPr/>
          </p:nvCxnSpPr>
          <p:spPr>
            <a:xfrm>
              <a:off x="10966847" y="3482096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EB23ED-DB16-438C-AD7D-178C4A6D342D}"/>
                </a:ext>
              </a:extLst>
            </p:cNvPr>
            <p:cNvCxnSpPr>
              <a:cxnSpLocks/>
            </p:cNvCxnSpPr>
            <p:nvPr/>
          </p:nvCxnSpPr>
          <p:spPr>
            <a:xfrm>
              <a:off x="11828530" y="3479721"/>
              <a:ext cx="0" cy="968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2A475E7-4955-4B0E-A242-8A3A439659B9}"/>
              </a:ext>
            </a:extLst>
          </p:cNvPr>
          <p:cNvSpPr/>
          <p:nvPr/>
        </p:nvSpPr>
        <p:spPr>
          <a:xfrm>
            <a:off x="152015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1E504C-A28B-4FFE-9DFD-B3FBD32121C7}"/>
              </a:ext>
            </a:extLst>
          </p:cNvPr>
          <p:cNvGrpSpPr/>
          <p:nvPr/>
        </p:nvGrpSpPr>
        <p:grpSpPr>
          <a:xfrm>
            <a:off x="141673" y="5633566"/>
            <a:ext cx="765140" cy="765140"/>
            <a:chOff x="370841" y="5633566"/>
            <a:chExt cx="765140" cy="7651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C8C18C0-8F6F-4382-9D59-0915F6772E4C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67FD32A-FAA1-4DD8-A03D-F96FDAE63719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F088C-8618-4D3F-A481-DC89953F1E3C}"/>
              </a:ext>
            </a:extLst>
          </p:cNvPr>
          <p:cNvGrpSpPr/>
          <p:nvPr/>
        </p:nvGrpSpPr>
        <p:grpSpPr>
          <a:xfrm>
            <a:off x="4096704" y="3486692"/>
            <a:ext cx="2191398" cy="1573330"/>
            <a:chOff x="4096704" y="3486692"/>
            <a:chExt cx="2191398" cy="157333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691193F-2AC9-4867-AF5D-0B161FFE1245}"/>
                </a:ext>
              </a:extLst>
            </p:cNvPr>
            <p:cNvCxnSpPr>
              <a:cxnSpLocks/>
            </p:cNvCxnSpPr>
            <p:nvPr/>
          </p:nvCxnSpPr>
          <p:spPr>
            <a:xfrm>
              <a:off x="5163947" y="5060022"/>
              <a:ext cx="112415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30E4C0A-A95E-44E6-9024-5A122B2BF220}"/>
                </a:ext>
              </a:extLst>
            </p:cNvPr>
            <p:cNvCxnSpPr>
              <a:cxnSpLocks/>
            </p:cNvCxnSpPr>
            <p:nvPr/>
          </p:nvCxnSpPr>
          <p:spPr>
            <a:xfrm>
              <a:off x="4096704" y="3486692"/>
              <a:ext cx="1078561" cy="1573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228E358-F7EC-4114-8A5E-F01D16059BEA}"/>
                </a:ext>
              </a:extLst>
            </p:cNvPr>
            <p:cNvCxnSpPr>
              <a:cxnSpLocks/>
            </p:cNvCxnSpPr>
            <p:nvPr/>
          </p:nvCxnSpPr>
          <p:spPr>
            <a:xfrm>
              <a:off x="4955254" y="3505859"/>
              <a:ext cx="1317628" cy="15541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FCA562-FD24-4B54-B37A-FDD0C4AEE1ED}"/>
              </a:ext>
            </a:extLst>
          </p:cNvPr>
          <p:cNvGrpSpPr/>
          <p:nvPr/>
        </p:nvGrpSpPr>
        <p:grpSpPr>
          <a:xfrm>
            <a:off x="5030925" y="3505859"/>
            <a:ext cx="2328686" cy="1563747"/>
            <a:chOff x="5030925" y="3505859"/>
            <a:chExt cx="2328686" cy="156374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1245061-391E-4053-BE81-69EF2E2505A8}"/>
                </a:ext>
              </a:extLst>
            </p:cNvPr>
            <p:cNvCxnSpPr>
              <a:cxnSpLocks/>
            </p:cNvCxnSpPr>
            <p:nvPr/>
          </p:nvCxnSpPr>
          <p:spPr>
            <a:xfrm>
              <a:off x="6378469" y="5060022"/>
              <a:ext cx="981142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6F416D4-520E-4F18-87F8-41C140D59B15}"/>
                </a:ext>
              </a:extLst>
            </p:cNvPr>
            <p:cNvCxnSpPr>
              <a:cxnSpLocks/>
            </p:cNvCxnSpPr>
            <p:nvPr/>
          </p:nvCxnSpPr>
          <p:spPr>
            <a:xfrm>
              <a:off x="5030925" y="3505859"/>
              <a:ext cx="1346959" cy="15541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646AF7A-4B12-42BA-BAAF-B8129992DC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1058" y="3505860"/>
              <a:ext cx="1451197" cy="1563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99C831-ED6E-4AF7-8D59-7E25DD732EA4}"/>
              </a:ext>
            </a:extLst>
          </p:cNvPr>
          <p:cNvGrpSpPr/>
          <p:nvPr/>
        </p:nvGrpSpPr>
        <p:grpSpPr>
          <a:xfrm>
            <a:off x="5980424" y="3467522"/>
            <a:ext cx="2363475" cy="1602084"/>
            <a:chOff x="5980424" y="3467522"/>
            <a:chExt cx="2363475" cy="1602084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3D1858-8266-4606-8931-2CD24FDD5990}"/>
                </a:ext>
              </a:extLst>
            </p:cNvPr>
            <p:cNvCxnSpPr>
              <a:cxnSpLocks/>
            </p:cNvCxnSpPr>
            <p:nvPr/>
          </p:nvCxnSpPr>
          <p:spPr>
            <a:xfrm>
              <a:off x="7442624" y="5060022"/>
              <a:ext cx="90127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892BD5E-F566-4F10-B798-2C6411583A65}"/>
                </a:ext>
              </a:extLst>
            </p:cNvPr>
            <p:cNvCxnSpPr/>
            <p:nvPr/>
          </p:nvCxnSpPr>
          <p:spPr>
            <a:xfrm>
              <a:off x="5980424" y="3505860"/>
              <a:ext cx="1462200" cy="15541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82C7388-0CAF-48A1-BEFB-9C942AEB8224}"/>
                </a:ext>
              </a:extLst>
            </p:cNvPr>
            <p:cNvCxnSpPr>
              <a:cxnSpLocks/>
            </p:cNvCxnSpPr>
            <p:nvPr/>
          </p:nvCxnSpPr>
          <p:spPr>
            <a:xfrm>
              <a:off x="6806287" y="3467522"/>
              <a:ext cx="1537612" cy="16020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A23F4A-A78C-4BC4-BFBA-DFF2CFBE7BE8}"/>
              </a:ext>
            </a:extLst>
          </p:cNvPr>
          <p:cNvGrpSpPr/>
          <p:nvPr/>
        </p:nvGrpSpPr>
        <p:grpSpPr>
          <a:xfrm>
            <a:off x="1843538" y="3486691"/>
            <a:ext cx="1728800" cy="1582915"/>
            <a:chOff x="1843538" y="3486691"/>
            <a:chExt cx="1728800" cy="1582915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F9D79D6-29F2-46E9-AD85-C073C27F4028}"/>
                </a:ext>
              </a:extLst>
            </p:cNvPr>
            <p:cNvCxnSpPr>
              <a:cxnSpLocks/>
            </p:cNvCxnSpPr>
            <p:nvPr/>
          </p:nvCxnSpPr>
          <p:spPr>
            <a:xfrm>
              <a:off x="1847003" y="5060022"/>
              <a:ext cx="1725335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DA1C2D6-F0ED-421B-B87E-22AFFABDD777}"/>
                </a:ext>
              </a:extLst>
            </p:cNvPr>
            <p:cNvCxnSpPr>
              <a:cxnSpLocks/>
            </p:cNvCxnSpPr>
            <p:nvPr/>
          </p:nvCxnSpPr>
          <p:spPr>
            <a:xfrm>
              <a:off x="3071608" y="3486691"/>
              <a:ext cx="497035" cy="1573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5D1C4D-C460-4A06-90D4-630CB57E1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3538" y="3505860"/>
              <a:ext cx="379087" cy="15637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E46AC6-266F-4EAC-9C55-A46A523DF26E}"/>
              </a:ext>
            </a:extLst>
          </p:cNvPr>
          <p:cNvGrpSpPr/>
          <p:nvPr/>
        </p:nvGrpSpPr>
        <p:grpSpPr>
          <a:xfrm>
            <a:off x="3163557" y="3486692"/>
            <a:ext cx="1901134" cy="1582914"/>
            <a:chOff x="3163557" y="3486692"/>
            <a:chExt cx="1901134" cy="158291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941D92F-4814-4650-A268-B022298A255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252" y="5060022"/>
              <a:ext cx="13618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D7AFFA-94CA-4E09-8D37-077030F46497}"/>
                </a:ext>
              </a:extLst>
            </p:cNvPr>
            <p:cNvCxnSpPr>
              <a:cxnSpLocks/>
            </p:cNvCxnSpPr>
            <p:nvPr/>
          </p:nvCxnSpPr>
          <p:spPr>
            <a:xfrm>
              <a:off x="3163557" y="3496277"/>
              <a:ext cx="545024" cy="1573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6FBC094-5E4D-40C3-A611-92AB35D86AFA}"/>
                </a:ext>
              </a:extLst>
            </p:cNvPr>
            <p:cNvCxnSpPr>
              <a:cxnSpLocks/>
            </p:cNvCxnSpPr>
            <p:nvPr/>
          </p:nvCxnSpPr>
          <p:spPr>
            <a:xfrm>
              <a:off x="4011150" y="3486692"/>
              <a:ext cx="1053541" cy="15829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FBB988-9CA3-4036-B25B-EC614480B04B}"/>
                  </a:ext>
                </a:extLst>
              </p:cNvPr>
              <p:cNvSpPr txBox="1"/>
              <p:nvPr/>
            </p:nvSpPr>
            <p:spPr>
              <a:xfrm>
                <a:off x="9525746" y="4869884"/>
                <a:ext cx="2045303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FBB988-9CA3-4036-B25B-EC614480B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746" y="4869884"/>
                <a:ext cx="2045303" cy="8309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77170EE-85F3-4B52-AE3B-ABDC13F0C153}"/>
                  </a:ext>
                </a:extLst>
              </p:cNvPr>
              <p:cNvSpPr txBox="1"/>
              <p:nvPr/>
            </p:nvSpPr>
            <p:spPr>
              <a:xfrm>
                <a:off x="1958416" y="5380246"/>
                <a:ext cx="2045303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4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77170EE-85F3-4B52-AE3B-ABDC13F0C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416" y="5380246"/>
                <a:ext cx="2045303" cy="830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974573-8138-4CFF-B7FE-BEE698E46355}"/>
                  </a:ext>
                </a:extLst>
              </p:cNvPr>
              <p:cNvSpPr txBox="1"/>
              <p:nvPr/>
            </p:nvSpPr>
            <p:spPr>
              <a:xfrm>
                <a:off x="4117707" y="5432011"/>
                <a:ext cx="4480009" cy="7694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0" dirty="0">
                    <a:solidFill>
                      <a:schemeClr val="tx1"/>
                    </a:solidFill>
                  </a:rPr>
                  <a:t>circle ar</a:t>
                </a:r>
                <a:r>
                  <a:rPr lang="en-GB" sz="3600" dirty="0"/>
                  <a:t>c length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9974573-8138-4CFF-B7FE-BEE698E46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07" y="5432011"/>
                <a:ext cx="4480009" cy="769441"/>
              </a:xfrm>
              <a:prstGeom prst="rect">
                <a:avLst/>
              </a:prstGeom>
              <a:blipFill>
                <a:blip r:embed="rId15"/>
                <a:stretch>
                  <a:fillRect l="-3644" b="-2272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261CFFB-F5CE-49F9-8BA6-AF6747421045}"/>
              </a:ext>
            </a:extLst>
          </p:cNvPr>
          <p:cNvGrpSpPr/>
          <p:nvPr/>
        </p:nvGrpSpPr>
        <p:grpSpPr>
          <a:xfrm>
            <a:off x="16800" y="-80721"/>
            <a:ext cx="1987404" cy="2484061"/>
            <a:chOff x="16800" y="-80721"/>
            <a:chExt cx="1987404" cy="248406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22CBF6C-EEC8-495A-9720-26E99CC4C47C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22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18620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19"/>
    </mc:Choice>
    <mc:Fallback xmlns="">
      <p:transition spd="slow" advTm="28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9" grpId="0" animBg="1"/>
      <p:bldP spid="62" grpId="0" animBg="1"/>
      <p:bldP spid="75" grpId="0" animBg="1"/>
      <p:bldP spid="78" grpId="0" animBg="1"/>
      <p:bldP spid="7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B336D-79CD-4737-925C-994BFF185DF7}"/>
              </a:ext>
            </a:extLst>
          </p:cNvPr>
          <p:cNvSpPr txBox="1"/>
          <p:nvPr/>
        </p:nvSpPr>
        <p:spPr>
          <a:xfrm>
            <a:off x="5228609" y="57150"/>
            <a:ext cx="6899636" cy="8925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800" dirty="0"/>
              <a:t>Solution taken from: </a:t>
            </a:r>
            <a:r>
              <a:rPr lang="en-CA" sz="2400" dirty="0">
                <a:hlinkClick r:id="rId2"/>
              </a:rPr>
              <a:t>https://www.symbolab.com/solver/integral-calculator</a:t>
            </a:r>
            <a:endParaRPr lang="en-CA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559EA-27FD-4030-AA06-50AF3E94416D}"/>
              </a:ext>
            </a:extLst>
          </p:cNvPr>
          <p:cNvSpPr txBox="1"/>
          <p:nvPr/>
        </p:nvSpPr>
        <p:spPr>
          <a:xfrm>
            <a:off x="379402" y="-1640760"/>
            <a:ext cx="6112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https://www.symbolab.com/solver/integral-calculator/%5Cint%5Cfrac%7B%202z%5E%7B2%7D%7D%7B%5Csqrt%7Bz%5E%7B2%7D-r%7D%7Ddz?or=input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471D3B-15B5-48E3-BE93-0FAB5CE423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776"/>
          <a:stretch/>
        </p:blipFill>
        <p:spPr>
          <a:xfrm>
            <a:off x="0" y="0"/>
            <a:ext cx="3886200" cy="111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76A77E-CF43-4DC2-8E11-2E300408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1111340"/>
            <a:ext cx="7293036" cy="5041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367DA1-E82F-4BFB-AB60-463C578DE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9"/>
          <a:stretch/>
        </p:blipFill>
        <p:spPr>
          <a:xfrm>
            <a:off x="-1" y="1111340"/>
            <a:ext cx="4020457" cy="575010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98AF927-B348-4DFC-B7B6-877743FD8EB6}"/>
              </a:ext>
            </a:extLst>
          </p:cNvPr>
          <p:cNvGrpSpPr/>
          <p:nvPr/>
        </p:nvGrpSpPr>
        <p:grpSpPr>
          <a:xfrm>
            <a:off x="3886200" y="1362075"/>
            <a:ext cx="1028700" cy="5249740"/>
            <a:chOff x="3886200" y="3618177"/>
            <a:chExt cx="1028700" cy="299363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BDC88C-D6F2-4E06-B2E9-91D2AA999552}"/>
                </a:ext>
              </a:extLst>
            </p:cNvPr>
            <p:cNvCxnSpPr/>
            <p:nvPr/>
          </p:nvCxnSpPr>
          <p:spPr>
            <a:xfrm>
              <a:off x="3886200" y="6611815"/>
              <a:ext cx="5451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106E09-4777-48F0-B4B5-98C9054AFD48}"/>
                </a:ext>
              </a:extLst>
            </p:cNvPr>
            <p:cNvCxnSpPr>
              <a:cxnSpLocks/>
            </p:cNvCxnSpPr>
            <p:nvPr/>
          </p:nvCxnSpPr>
          <p:spPr>
            <a:xfrm>
              <a:off x="4431323" y="3618177"/>
              <a:ext cx="0" cy="29936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C08BD0-6467-42C7-B1E5-DCCFAE29E17D}"/>
                </a:ext>
              </a:extLst>
            </p:cNvPr>
            <p:cNvCxnSpPr/>
            <p:nvPr/>
          </p:nvCxnSpPr>
          <p:spPr>
            <a:xfrm>
              <a:off x="4431323" y="3618177"/>
              <a:ext cx="48357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366448-87F6-468F-A1FA-EA116B4DFEB7}"/>
                  </a:ext>
                </a:extLst>
              </p:cNvPr>
              <p:cNvSpPr txBox="1"/>
              <p:nvPr/>
            </p:nvSpPr>
            <p:spPr>
              <a:xfrm>
                <a:off x="8315569" y="5249112"/>
                <a:ext cx="3047162" cy="106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(factor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den>
                    </m:f>
                  </m:oMath>
                </a14:m>
                <a:r>
                  <a:rPr lang="en-CA" dirty="0"/>
                  <a:t> can be taken out of the logarithm and included in the integration constant)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366448-87F6-468F-A1FA-EA116B4DF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569" y="5249112"/>
                <a:ext cx="3047162" cy="1065676"/>
              </a:xfrm>
              <a:prstGeom prst="rect">
                <a:avLst/>
              </a:prstGeom>
              <a:blipFill>
                <a:blip r:embed="rId6"/>
                <a:stretch>
                  <a:fillRect r="-1600" b="-8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272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94F7B-1239-485B-96AA-61425B917F34}"/>
              </a:ext>
            </a:extLst>
          </p:cNvPr>
          <p:cNvGrpSpPr/>
          <p:nvPr/>
        </p:nvGrpSpPr>
        <p:grpSpPr>
          <a:xfrm>
            <a:off x="165672" y="140655"/>
            <a:ext cx="3896746" cy="6648878"/>
            <a:chOff x="165672" y="140655"/>
            <a:chExt cx="3896746" cy="664887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0484B10-08D8-46CD-8CAF-AF2A2246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672" y="140655"/>
              <a:ext cx="3886200" cy="5103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39064E-8AD4-4E8B-B6DB-ADDBBFA5ABA8}"/>
                </a:ext>
              </a:extLst>
            </p:cNvPr>
            <p:cNvSpPr txBox="1"/>
            <p:nvPr/>
          </p:nvSpPr>
          <p:spPr>
            <a:xfrm>
              <a:off x="165672" y="5281428"/>
              <a:ext cx="3896746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</a:rPr>
                <a:t>See page 3-16</a:t>
              </a:r>
              <a:br>
                <a:rPr lang="en-GB" sz="3600" dirty="0">
                  <a:solidFill>
                    <a:srgbClr val="FF0000"/>
                  </a:solidFill>
                </a:rPr>
              </a:br>
              <a:r>
                <a:rPr lang="en-GB" sz="2800" dirty="0">
                  <a:solidFill>
                    <a:srgbClr val="FF0000"/>
                  </a:solidFill>
                </a:rPr>
                <a:t>(Free online - Check description for link)</a:t>
              </a:r>
              <a:endParaRPr lang="en-CA" sz="36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E32C85-CCD3-428A-85DB-23E1EEC624F4}"/>
                  </a:ext>
                </a:extLst>
              </p:cNvPr>
              <p:cNvSpPr txBox="1"/>
              <p:nvPr/>
            </p:nvSpPr>
            <p:spPr>
              <a:xfrm>
                <a:off x="5535118" y="231588"/>
                <a:ext cx="5465165" cy="19712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6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6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6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E32C85-CCD3-428A-85DB-23E1EEC6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118" y="231588"/>
                <a:ext cx="5465165" cy="1971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2F9DCA-2B48-421A-8D31-6C581B6E39EC}"/>
                  </a:ext>
                </a:extLst>
              </p:cNvPr>
              <p:cNvSpPr txBox="1"/>
              <p:nvPr/>
            </p:nvSpPr>
            <p:spPr>
              <a:xfrm>
                <a:off x="5458918" y="2308109"/>
                <a:ext cx="6333031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6000" b="0" dirty="0"/>
                  <a:t>Substitute</a:t>
                </a:r>
                <a:r>
                  <a:rPr lang="en-GB" sz="6000" b="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2F9DCA-2B48-421A-8D31-6C581B6E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918" y="2308109"/>
                <a:ext cx="6333031" cy="1015663"/>
              </a:xfrm>
              <a:prstGeom prst="rect">
                <a:avLst/>
              </a:prstGeom>
              <a:blipFill>
                <a:blip r:embed="rId5"/>
                <a:stretch>
                  <a:fillRect l="-5775" t="-18072" b="-40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38B4054-B8ED-4BA9-9B31-BC0CDA8C820C}"/>
              </a:ext>
            </a:extLst>
          </p:cNvPr>
          <p:cNvGrpSpPr/>
          <p:nvPr/>
        </p:nvGrpSpPr>
        <p:grpSpPr>
          <a:xfrm>
            <a:off x="4692702" y="3425989"/>
            <a:ext cx="7452693" cy="1422184"/>
            <a:chOff x="4692702" y="3425989"/>
            <a:chExt cx="7452693" cy="1422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1CC36D-BA22-4F2F-8F58-1145100DC900}"/>
                    </a:ext>
                  </a:extLst>
                </p:cNvPr>
                <p:cNvSpPr txBox="1"/>
                <p:nvPr/>
              </p:nvSpPr>
              <p:spPr>
                <a:xfrm>
                  <a:off x="4692702" y="3425989"/>
                  <a:ext cx="3723182" cy="1422184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6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CA" sz="60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1CC36D-BA22-4F2F-8F58-1145100DC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702" y="3425989"/>
                  <a:ext cx="3723182" cy="14221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0802E7-2FD5-4826-8B60-D25ED36433A1}"/>
                    </a:ext>
                  </a:extLst>
                </p:cNvPr>
                <p:cNvSpPr txBox="1"/>
                <p:nvPr/>
              </p:nvSpPr>
              <p:spPr>
                <a:xfrm>
                  <a:off x="7297242" y="3629250"/>
                  <a:ext cx="4848153" cy="101566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6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0802E7-2FD5-4826-8B60-D25ED3643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242" y="3629250"/>
                  <a:ext cx="4848153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A58F7-B85C-4457-91C3-4556D66A39F1}"/>
                  </a:ext>
                </a:extLst>
              </p:cNvPr>
              <p:cNvSpPr txBox="1"/>
              <p:nvPr/>
            </p:nvSpPr>
            <p:spPr>
              <a:xfrm>
                <a:off x="4625045" y="5281428"/>
                <a:ext cx="7433643" cy="13449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GB" sz="4000" i="1"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A58F7-B85C-4457-91C3-4556D66A3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45" y="5281428"/>
                <a:ext cx="7433643" cy="1344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B06C0D-23A7-4F47-BADE-40FF7434B1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71760" y="3142080"/>
              <a:ext cx="3195000" cy="3546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B06C0D-23A7-4F47-BADE-40FF7434B1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2400" y="3132720"/>
                <a:ext cx="3213720" cy="3565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80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8"/>
    </mc:Choice>
    <mc:Fallback xmlns="">
      <p:transition spd="slow" advTm="14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2E312F-B949-409B-9FC2-350135E80092}"/>
                  </a:ext>
                </a:extLst>
              </p:cNvPr>
              <p:cNvSpPr txBox="1"/>
              <p:nvPr/>
            </p:nvSpPr>
            <p:spPr>
              <a:xfrm>
                <a:off x="1969622" y="614178"/>
                <a:ext cx="8252755" cy="22756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8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8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8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8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8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8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8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8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8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CA" sz="8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2E312F-B949-409B-9FC2-350135E8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22" y="614178"/>
                <a:ext cx="8252755" cy="2275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B6E8973-8E9D-4956-A063-7872CD4236D1}"/>
              </a:ext>
            </a:extLst>
          </p:cNvPr>
          <p:cNvSpPr txBox="1"/>
          <p:nvPr/>
        </p:nvSpPr>
        <p:spPr>
          <a:xfrm>
            <a:off x="2400300" y="3551973"/>
            <a:ext cx="739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(special thanks to </a:t>
            </a:r>
            <a:r>
              <a:rPr lang="en-GB" sz="6000" dirty="0" err="1"/>
              <a:t>eigenchris’s</a:t>
            </a:r>
            <a:r>
              <a:rPr lang="en-GB" sz="6000" dirty="0"/>
              <a:t> boyfriend for solving this!)</a:t>
            </a:r>
            <a:endParaRPr lang="en-CA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73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1"/>
    </mc:Choice>
    <mc:Fallback xmlns="">
      <p:transition spd="slow" advTm="1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50EE37-55AD-4128-BB96-226008347403}"/>
                  </a:ext>
                </a:extLst>
              </p:cNvPr>
              <p:cNvSpPr txBox="1"/>
              <p:nvPr/>
            </p:nvSpPr>
            <p:spPr>
              <a:xfrm>
                <a:off x="6682155" y="1292053"/>
                <a:ext cx="5509846" cy="5558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GB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GB" sz="4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4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4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GB" sz="40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sz="40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  <m:r>
                                          <a:rPr lang="en-GB" sz="4000" b="0" i="1" smtClean="0">
                                            <a:solidFill>
                                              <a:srgbClr val="FF3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  <a:p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50EE37-55AD-4128-BB96-226008347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55" y="1292053"/>
                <a:ext cx="5509846" cy="555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C02BC5-1A01-47B4-9AA0-BED24BD1CE8B}"/>
                  </a:ext>
                </a:extLst>
              </p:cNvPr>
              <p:cNvSpPr txBox="1"/>
              <p:nvPr/>
            </p:nvSpPr>
            <p:spPr>
              <a:xfrm>
                <a:off x="67768" y="2083455"/>
                <a:ext cx="5685332" cy="16117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4800" b="0" dirty="0"/>
                  <a:t>Substitute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CA" sz="4800" dirty="0"/>
              </a:p>
              <a:p>
                <a:r>
                  <a:rPr lang="en-GB" sz="4800" b="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C02BC5-1A01-47B4-9AA0-BED24BD1C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" y="2083455"/>
                <a:ext cx="5685332" cy="1611723"/>
              </a:xfrm>
              <a:prstGeom prst="rect">
                <a:avLst/>
              </a:prstGeom>
              <a:blipFill>
                <a:blip r:embed="rId4"/>
                <a:stretch>
                  <a:fillRect l="-4823" t="-795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D9C6C5-2F5B-470B-8613-458165D13DE6}"/>
                  </a:ext>
                </a:extLst>
              </p:cNvPr>
              <p:cNvSpPr txBox="1"/>
              <p:nvPr/>
            </p:nvSpPr>
            <p:spPr>
              <a:xfrm>
                <a:off x="67768" y="81363"/>
                <a:ext cx="7799882" cy="14701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4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GB" sz="4400" dirty="0"/>
                  <a:t> </a:t>
                </a:r>
                <a14:m>
                  <m:oMath xmlns:m="http://schemas.openxmlformats.org/officeDocument/2006/math">
                    <m:r>
                      <a:rPr lang="en-GB" sz="4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40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CA" sz="440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D9C6C5-2F5B-470B-8613-458165D1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" y="81363"/>
                <a:ext cx="7799882" cy="1470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934CF8-2241-4E45-8602-BF743345F6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8360" y="2212200"/>
              <a:ext cx="4755960" cy="463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934CF8-2241-4E45-8602-BF743345F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9000" y="2202840"/>
                <a:ext cx="4774680" cy="4656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584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8"/>
    </mc:Choice>
    <mc:Fallback xmlns="">
      <p:transition spd="slow" advTm="5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C2F50-34D7-4BA8-8C9C-1C314043A788}"/>
                  </a:ext>
                </a:extLst>
              </p:cNvPr>
              <p:cNvSpPr txBox="1"/>
              <p:nvPr/>
            </p:nvSpPr>
            <p:spPr>
              <a:xfrm>
                <a:off x="154960" y="0"/>
                <a:ext cx="4342446" cy="118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0C2F50-34D7-4BA8-8C9C-1C314043A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60" y="0"/>
                <a:ext cx="4342446" cy="118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39AC5E-A879-4031-92C5-043A9E72C249}"/>
                  </a:ext>
                </a:extLst>
              </p:cNvPr>
              <p:cNvSpPr txBox="1"/>
              <p:nvPr/>
            </p:nvSpPr>
            <p:spPr>
              <a:xfrm>
                <a:off x="38100" y="1165057"/>
                <a:ext cx="6896100" cy="5730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cosh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cosh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en-GB" sz="3600" b="0" dirty="0"/>
                          <m:t> 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</a:rPr>
                                          <m:t>cosh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36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sinh</m:t>
                                            </m:r>
                                          </m:fName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en-GB" sz="3600" b="0" dirty="0"/>
                          <m:t> 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3600" b="0" i="0" smtClean="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600" b="0" i="0" smtClean="0">
                                    <a:latin typeface="Cambria Math" panose="02040503050406030204" pitchFamily="18" charset="0"/>
                                  </a:rPr>
                                  <m:t>cosh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subHide m:val="on"/>
                        <m:supHide m:val="on"/>
                        <m:ctrlPr>
                          <a:rPr lang="en-GB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600" b="0" i="0" smtClean="0">
                                    <a:latin typeface="Cambria Math" panose="02040503050406030204" pitchFamily="18" charset="0"/>
                                  </a:rPr>
                                  <m:t>cosh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GB" sz="3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36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sz="36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39AC5E-A879-4031-92C5-043A9E72C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1165057"/>
                <a:ext cx="6896100" cy="5730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E6EC456-B8EB-4B35-944B-00D429216A78}"/>
              </a:ext>
            </a:extLst>
          </p:cNvPr>
          <p:cNvGrpSpPr/>
          <p:nvPr/>
        </p:nvGrpSpPr>
        <p:grpSpPr>
          <a:xfrm>
            <a:off x="4243754" y="149575"/>
            <a:ext cx="7151077" cy="2229649"/>
            <a:chOff x="4243754" y="149575"/>
            <a:chExt cx="7151077" cy="2229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802D7A-3AA6-4512-9773-33303A872DF5}"/>
                    </a:ext>
                  </a:extLst>
                </p:cNvPr>
                <p:cNvSpPr txBox="1"/>
                <p:nvPr/>
              </p:nvSpPr>
              <p:spPr>
                <a:xfrm>
                  <a:off x="7694594" y="149575"/>
                  <a:ext cx="3700237" cy="222964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4000" dirty="0"/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en-CA" sz="4000" dirty="0"/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r>
                    <a:rPr lang="en-GB" sz="4000" b="0" dirty="0"/>
                    <a:t>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3802D7A-3AA6-4512-9773-33303A872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4594" y="149575"/>
                  <a:ext cx="3700237" cy="22296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C98B42-23F5-4227-BF10-BB6A58E43D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3754" y="703385"/>
              <a:ext cx="3450840" cy="4807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98AB1E-D65C-44FF-9C44-83D11FA26C78}"/>
              </a:ext>
            </a:extLst>
          </p:cNvPr>
          <p:cNvGrpSpPr/>
          <p:nvPr/>
        </p:nvGrpSpPr>
        <p:grpSpPr>
          <a:xfrm>
            <a:off x="3938954" y="2513562"/>
            <a:ext cx="8106508" cy="707886"/>
            <a:chOff x="3930532" y="4764707"/>
            <a:chExt cx="8106508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B8D380-C0FA-47B5-84A7-1ABAD93857FE}"/>
                    </a:ext>
                  </a:extLst>
                </p:cNvPr>
                <p:cNvSpPr txBox="1"/>
                <p:nvPr/>
              </p:nvSpPr>
              <p:spPr>
                <a:xfrm>
                  <a:off x="6267450" y="4764707"/>
                  <a:ext cx="5769590" cy="70788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cosh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000" b="0" i="0" smtClean="0">
                                        <a:latin typeface="Cambria Math" panose="02040503050406030204" pitchFamily="18" charset="0"/>
                                      </a:rPr>
                                      <m:t>sinh</m:t>
                                    </m:r>
                                  </m:fName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6B8D380-C0FA-47B5-84A7-1ABAD9385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7450" y="4764707"/>
                  <a:ext cx="5769590" cy="70788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642D41-A8C6-45AF-8DA9-7105E063E277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3930532" y="5118650"/>
              <a:ext cx="2336918" cy="3251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ED26E3-7D59-4EB8-A9AF-3DE1B0F7DE67}"/>
                  </a:ext>
                </a:extLst>
              </p:cNvPr>
              <p:cNvSpPr txBox="1"/>
              <p:nvPr/>
            </p:nvSpPr>
            <p:spPr>
              <a:xfrm>
                <a:off x="7913279" y="4431048"/>
                <a:ext cx="4108737" cy="2369880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derivable from:</a:t>
                </a:r>
                <a:endParaRPr lang="en-GB" sz="36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sinh</m:t>
                                  </m:r>
                                </m:fName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cosh</m:t>
                          </m:r>
                        </m:fName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b="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800" b="0" dirty="0"/>
                  <a:t>      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</m:oMath>
                </a14:m>
                <a:endParaRPr lang="en-GB" sz="2800" b="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sz="2800" b="0" dirty="0"/>
                  <a:t>      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d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sinh</m:t>
                            </m:r>
                          </m:fName>
                          <m:e>
                            <m:r>
                              <a:rPr lang="en-GB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</m:e>
                    </m:d>
                  </m:oMath>
                </a14:m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ED26E3-7D59-4EB8-A9AF-3DE1B0F7D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279" y="4431048"/>
                <a:ext cx="4108737" cy="2369880"/>
              </a:xfrm>
              <a:prstGeom prst="rect">
                <a:avLst/>
              </a:prstGeom>
              <a:blipFill>
                <a:blip r:embed="rId6"/>
                <a:stretch>
                  <a:fillRect l="-3971" t="-3291"/>
                </a:stretch>
              </a:blip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67598-2BDA-4792-8E8E-A4146384FC4C}"/>
              </a:ext>
            </a:extLst>
          </p:cNvPr>
          <p:cNvGrpSpPr/>
          <p:nvPr/>
        </p:nvGrpSpPr>
        <p:grpSpPr>
          <a:xfrm>
            <a:off x="4497407" y="3355786"/>
            <a:ext cx="7656493" cy="961545"/>
            <a:chOff x="4328847" y="88998"/>
            <a:chExt cx="7656493" cy="961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ABDE971-DA50-4D1E-8AC0-63F18937F162}"/>
                    </a:ext>
                  </a:extLst>
                </p:cNvPr>
                <p:cNvSpPr txBox="1"/>
                <p:nvPr/>
              </p:nvSpPr>
              <p:spPr>
                <a:xfrm>
                  <a:off x="5385511" y="88998"/>
                  <a:ext cx="6599829" cy="96154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fName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4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ABDE971-DA50-4D1E-8AC0-63F18937F1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5511" y="88998"/>
                  <a:ext cx="6599829" cy="9615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94923A-9DD0-42D8-8235-89BFDE1B2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8847" y="387531"/>
              <a:ext cx="1056664" cy="18224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71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"/>
    </mc:Choice>
    <mc:Fallback xmlns="">
      <p:transition spd="slow" advTm="1535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A9A1F-7D8F-4C0C-86D2-618C35EC6486}"/>
                  </a:ext>
                </a:extLst>
              </p:cNvPr>
              <p:cNvSpPr txBox="1"/>
              <p:nvPr/>
            </p:nvSpPr>
            <p:spPr>
              <a:xfrm>
                <a:off x="249117" y="448650"/>
                <a:ext cx="55186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A9A1F-7D8F-4C0C-86D2-618C35EC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7" y="448650"/>
                <a:ext cx="5518638" cy="961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EA412-B2F4-4477-95F9-62DC3578D32F}"/>
                  </a:ext>
                </a:extLst>
              </p:cNvPr>
              <p:cNvSpPr txBox="1"/>
              <p:nvPr/>
            </p:nvSpPr>
            <p:spPr>
              <a:xfrm>
                <a:off x="249116" y="1710278"/>
                <a:ext cx="8590083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cosh</m:t>
                                        </m:r>
                                      </m:e>
                                      <m:sup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CA" sz="4000" dirty="0"/>
                  <a:t> 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EA412-B2F4-4477-95F9-62DC3578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6" y="1710278"/>
                <a:ext cx="8590083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CDE6C-8DC7-4C4A-88A2-BE51D171C0A2}"/>
              </a:ext>
            </a:extLst>
          </p:cNvPr>
          <p:cNvGrpSpPr/>
          <p:nvPr/>
        </p:nvGrpSpPr>
        <p:grpSpPr>
          <a:xfrm>
            <a:off x="5462955" y="70338"/>
            <a:ext cx="4149968" cy="1352649"/>
            <a:chOff x="4689232" y="70338"/>
            <a:chExt cx="4149968" cy="1352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AAD056-3C9F-499D-A3E9-A48A78C0D6B9}"/>
                    </a:ext>
                  </a:extLst>
                </p:cNvPr>
                <p:cNvSpPr txBox="1"/>
                <p:nvPr/>
              </p:nvSpPr>
              <p:spPr>
                <a:xfrm>
                  <a:off x="5955323" y="70338"/>
                  <a:ext cx="2883877" cy="120032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3600" dirty="0"/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GB" sz="36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BAAD056-3C9F-499D-A3E9-A48A78C0D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323" y="70338"/>
                  <a:ext cx="2883877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9151E5-4212-4BD3-B1EA-D4A0EBB581E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4689232" y="670503"/>
              <a:ext cx="1266091" cy="7524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690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"/>
    </mc:Choice>
    <mc:Fallback xmlns="">
      <p:transition spd="slow" advTm="18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B0D33-D99C-4CBC-8DE0-11213B1DE838}"/>
                  </a:ext>
                </a:extLst>
              </p:cNvPr>
              <p:cNvSpPr txBox="1"/>
              <p:nvPr/>
            </p:nvSpPr>
            <p:spPr>
              <a:xfrm>
                <a:off x="6104841" y="341581"/>
                <a:ext cx="5916809" cy="624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3600" u="sng" dirty="0"/>
                  <a:t>In this video</a:t>
                </a:r>
                <a:r>
                  <a:rPr lang="en-GB" sz="3600" dirty="0"/>
                  <a:t>: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600" dirty="0"/>
                  <a:t>cover “radial” motion only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600" dirty="0"/>
                  <a:t>motion that goes directly toward or away from the mass along the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3600" dirty="0"/>
                  <a:t>-coordinate.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600" dirty="0"/>
                  <a:t>Ignore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3600" dirty="0"/>
                  <a:t> and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600" dirty="0"/>
                  <a:t> angle coordinates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GB" sz="3600" dirty="0"/>
                  <a:t>treat spacetime as </a:t>
                </a:r>
                <a:br>
                  <a:rPr lang="en-GB" sz="3600" dirty="0"/>
                </a:br>
                <a:r>
                  <a:rPr lang="en-GB" sz="3600" dirty="0"/>
                  <a:t>2-dimensional with only a time coordinate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3600" dirty="0"/>
                  <a:t> and a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B0D33-D99C-4CBC-8DE0-11213B1DE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41" y="341581"/>
                <a:ext cx="5916809" cy="6247864"/>
              </a:xfrm>
              <a:prstGeom prst="rect">
                <a:avLst/>
              </a:prstGeom>
              <a:blipFill>
                <a:blip r:embed="rId4"/>
                <a:stretch>
                  <a:fillRect l="-3090" t="-1463" r="-3605" b="-27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86AC9C5-C9B4-4DA9-A08F-3DBB09DDF568}"/>
              </a:ext>
            </a:extLst>
          </p:cNvPr>
          <p:cNvGrpSpPr/>
          <p:nvPr/>
        </p:nvGrpSpPr>
        <p:grpSpPr>
          <a:xfrm>
            <a:off x="201742" y="911080"/>
            <a:ext cx="5815604" cy="5133054"/>
            <a:chOff x="201742" y="911080"/>
            <a:chExt cx="5815604" cy="513305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4E76F5A-2681-4610-BEFB-829D1D2E0D11}"/>
                </a:ext>
              </a:extLst>
            </p:cNvPr>
            <p:cNvSpPr/>
            <p:nvPr/>
          </p:nvSpPr>
          <p:spPr>
            <a:xfrm>
              <a:off x="203340" y="952603"/>
              <a:ext cx="5050008" cy="5050008"/>
            </a:xfrm>
            <a:prstGeom prst="ellipse">
              <a:avLst/>
            </a:prstGeom>
            <a:solidFill>
              <a:schemeClr val="bg1">
                <a:alpha val="52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8853299-7279-4C60-9BD2-46550CF2106F}"/>
                </a:ext>
              </a:extLst>
            </p:cNvPr>
            <p:cNvSpPr/>
            <p:nvPr/>
          </p:nvSpPr>
          <p:spPr>
            <a:xfrm flipV="1">
              <a:off x="203340" y="2553147"/>
              <a:ext cx="5050008" cy="1989826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115CC57-2E05-43A8-9CF2-B96094ECF1B9}"/>
                </a:ext>
              </a:extLst>
            </p:cNvPr>
            <p:cNvGrpSpPr/>
            <p:nvPr/>
          </p:nvGrpSpPr>
          <p:grpSpPr>
            <a:xfrm>
              <a:off x="1884159" y="2620921"/>
              <a:ext cx="1713368" cy="1713366"/>
              <a:chOff x="1530069" y="2395440"/>
              <a:chExt cx="2657803" cy="265780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E72D187-D2F3-4D8A-A9EF-11EC07E95992}"/>
                  </a:ext>
                </a:extLst>
              </p:cNvPr>
              <p:cNvSpPr/>
              <p:nvPr/>
            </p:nvSpPr>
            <p:spPr>
              <a:xfrm>
                <a:off x="1530069" y="2395440"/>
                <a:ext cx="2657803" cy="2657803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48000"/>
                </a:schemeClr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4322D85F-EDD2-4A3C-B355-0F8D467A4E0F}"/>
                  </a:ext>
                </a:extLst>
              </p:cNvPr>
              <p:cNvSpPr/>
              <p:nvPr/>
            </p:nvSpPr>
            <p:spPr>
              <a:xfrm>
                <a:off x="1530069" y="3267782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D2BA0247-F185-48FC-8718-973EBF4B8F56}"/>
                  </a:ext>
                </a:extLst>
              </p:cNvPr>
              <p:cNvSpPr/>
              <p:nvPr/>
            </p:nvSpPr>
            <p:spPr>
              <a:xfrm flipV="1">
                <a:off x="1530069" y="3203044"/>
                <a:ext cx="2657803" cy="1047240"/>
              </a:xfrm>
              <a:prstGeom prst="arc">
                <a:avLst>
                  <a:gd name="adj1" fmla="val 156154"/>
                  <a:gd name="adj2" fmla="val 10762225"/>
                </a:avLst>
              </a:prstGeom>
              <a:ln w="38100">
                <a:solidFill>
                  <a:srgbClr val="00206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230CB0C-2A82-4F4E-AD7C-9CB846121AD3}"/>
                </a:ext>
              </a:extLst>
            </p:cNvPr>
            <p:cNvSpPr/>
            <p:nvPr/>
          </p:nvSpPr>
          <p:spPr>
            <a:xfrm>
              <a:off x="203340" y="2513574"/>
              <a:ext cx="5050008" cy="1989828"/>
            </a:xfrm>
            <a:prstGeom prst="arc">
              <a:avLst>
                <a:gd name="adj1" fmla="val 156154"/>
                <a:gd name="adj2" fmla="val 10762225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CE6D260F-3CD0-4A89-8884-4F2E8821B5C8}"/>
                </a:ext>
              </a:extLst>
            </p:cNvPr>
            <p:cNvSpPr/>
            <p:nvPr/>
          </p:nvSpPr>
          <p:spPr>
            <a:xfrm>
              <a:off x="215839" y="969128"/>
              <a:ext cx="5050008" cy="5075006"/>
            </a:xfrm>
            <a:prstGeom prst="arc">
              <a:avLst>
                <a:gd name="adj1" fmla="val 17968736"/>
                <a:gd name="adj2" fmla="val 20239791"/>
              </a:avLst>
            </a:prstGeom>
            <a:ln w="76200">
              <a:solidFill>
                <a:srgbClr val="C00000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DF14EC79-65A4-4EE6-AA2A-31E1A8D2306F}"/>
                </a:ext>
              </a:extLst>
            </p:cNvPr>
            <p:cNvSpPr/>
            <p:nvPr/>
          </p:nvSpPr>
          <p:spPr>
            <a:xfrm>
              <a:off x="201742" y="2529515"/>
              <a:ext cx="5050008" cy="1989828"/>
            </a:xfrm>
            <a:prstGeom prst="arc">
              <a:avLst>
                <a:gd name="adj1" fmla="val 20507370"/>
                <a:gd name="adj2" fmla="val 2324312"/>
              </a:avLst>
            </a:prstGeom>
            <a:ln w="76200">
              <a:solidFill>
                <a:srgbClr val="00682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0155AB9-C7A2-4543-9B86-76A93E8863CD}"/>
                    </a:ext>
                  </a:extLst>
                </p:cNvPr>
                <p:cNvSpPr txBox="1"/>
                <p:nvPr/>
              </p:nvSpPr>
              <p:spPr>
                <a:xfrm>
                  <a:off x="5240851" y="3132561"/>
                  <a:ext cx="7764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0155AB9-C7A2-4543-9B86-76A93E886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851" y="3132561"/>
                  <a:ext cx="776495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709055-A4C2-4CBF-B6A0-197757EE1946}"/>
                    </a:ext>
                  </a:extLst>
                </p:cNvPr>
                <p:cNvSpPr txBox="1"/>
                <p:nvPr/>
              </p:nvSpPr>
              <p:spPr>
                <a:xfrm>
                  <a:off x="4586898" y="911080"/>
                  <a:ext cx="7764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709055-A4C2-4CBF-B6A0-197757EE19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898" y="911080"/>
                  <a:ext cx="776495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45E22A6-C06D-46C4-8AA9-B0DB5BDA5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14" y="3465513"/>
              <a:ext cx="1448177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71566A-D5A9-4E86-B313-3C1852CE48E8}"/>
                    </a:ext>
                  </a:extLst>
                </p:cNvPr>
                <p:cNvSpPr txBox="1"/>
                <p:nvPr/>
              </p:nvSpPr>
              <p:spPr>
                <a:xfrm>
                  <a:off x="784378" y="2726048"/>
                  <a:ext cx="7764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71566A-D5A9-4E86-B313-3C1852CE48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378" y="2726048"/>
                  <a:ext cx="776495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67F489F-9153-4629-9DEF-2AE2081A562F}"/>
                    </a:ext>
                  </a:extLst>
                </p:cNvPr>
                <p:cNvSpPr txBox="1"/>
                <p:nvPr/>
              </p:nvSpPr>
              <p:spPr>
                <a:xfrm>
                  <a:off x="2025937" y="3145137"/>
                  <a:ext cx="1504772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𝑚𝑎𝑠𝑠</m:t>
                        </m:r>
                      </m:oMath>
                    </m:oMathPara>
                  </a14:m>
                  <a:endParaRPr lang="en-CA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67F489F-9153-4629-9DEF-2AE2081A5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5937" y="3145137"/>
                  <a:ext cx="1504772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845CFB-A4C4-4940-A950-7ED375E569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720" y="954720"/>
              <a:ext cx="11052360" cy="5557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845CFB-A4C4-4940-A950-7ED375E56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9360" y="945360"/>
                <a:ext cx="11071080" cy="5576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5026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8"/>
    </mc:Choice>
    <mc:Fallback xmlns="">
      <p:transition spd="slow" advTm="2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C8D395-0AE8-4A6F-B0CF-E27D7643455C}"/>
                  </a:ext>
                </a:extLst>
              </p:cNvPr>
              <p:cNvSpPr txBox="1"/>
              <p:nvPr/>
            </p:nvSpPr>
            <p:spPr>
              <a:xfrm>
                <a:off x="152400" y="-11382"/>
                <a:ext cx="6529739" cy="3423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40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4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4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0=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GB" sz="4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C8D395-0AE8-4A6F-B0CF-E27D76434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-11382"/>
                <a:ext cx="6529739" cy="3423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836114-B8E5-4F70-A2FD-ACC4D1A19A5B}"/>
                  </a:ext>
                </a:extLst>
              </p:cNvPr>
              <p:cNvSpPr txBox="1"/>
              <p:nvPr/>
            </p:nvSpPr>
            <p:spPr>
              <a:xfrm>
                <a:off x="82062" y="3512982"/>
                <a:ext cx="12039600" cy="1202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−(−2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)±</m:t>
                        </m:r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−4(1)(1)</m:t>
                            </m:r>
                          </m:e>
                        </m:ra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2(1)</m:t>
                        </m:r>
                      </m:den>
                    </m:f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40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rad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836114-B8E5-4F70-A2FD-ACC4D1A19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" y="3512982"/>
                <a:ext cx="12039600" cy="1202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FFD746-D6AE-412F-81A0-9F431ECD879A}"/>
                  </a:ext>
                </a:extLst>
              </p:cNvPr>
              <p:cNvSpPr txBox="1"/>
              <p:nvPr/>
            </p:nvSpPr>
            <p:spPr>
              <a:xfrm>
                <a:off x="152400" y="5007391"/>
                <a:ext cx="4220308" cy="837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FFD746-D6AE-412F-81A0-9F431ECD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007391"/>
                <a:ext cx="4220308" cy="837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F49768-74AD-491F-AE04-7984796615BD}"/>
                  </a:ext>
                </a:extLst>
              </p:cNvPr>
              <p:cNvSpPr txBox="1"/>
              <p:nvPr/>
            </p:nvSpPr>
            <p:spPr>
              <a:xfrm>
                <a:off x="4683678" y="5765566"/>
                <a:ext cx="7414538" cy="10135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F49768-74AD-491F-AE04-798479661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678" y="5765566"/>
                <a:ext cx="7414538" cy="10135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932FE94-C3BD-439E-9431-59280C8ED740}"/>
              </a:ext>
            </a:extLst>
          </p:cNvPr>
          <p:cNvGrpSpPr/>
          <p:nvPr/>
        </p:nvGrpSpPr>
        <p:grpSpPr>
          <a:xfrm>
            <a:off x="5228492" y="2452090"/>
            <a:ext cx="4760171" cy="769441"/>
            <a:chOff x="5228492" y="2452090"/>
            <a:chExt cx="4760171" cy="76944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031D4A-9D28-4D17-8FAA-C305BD03AB5C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228492" y="2836811"/>
              <a:ext cx="1032233" cy="18195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E1B874-0B43-4C88-BA6A-DBFFD458B3F8}"/>
                    </a:ext>
                  </a:extLst>
                </p:cNvPr>
                <p:cNvSpPr txBox="1"/>
                <p:nvPr/>
              </p:nvSpPr>
              <p:spPr>
                <a:xfrm>
                  <a:off x="6260725" y="2452090"/>
                  <a:ext cx="3727938" cy="76944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4400" dirty="0"/>
                    <a:t>Quadratic in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a14:m>
                  <a:r>
                    <a:rPr lang="en-GB" sz="4400" dirty="0"/>
                    <a:t> </a:t>
                  </a:r>
                  <a:endParaRPr lang="en-CA" sz="4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E1B874-0B43-4C88-BA6A-DBFFD458B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725" y="2452090"/>
                  <a:ext cx="3727938" cy="769441"/>
                </a:xfrm>
                <a:prstGeom prst="rect">
                  <a:avLst/>
                </a:prstGeom>
                <a:blipFill>
                  <a:blip r:embed="rId6"/>
                  <a:stretch>
                    <a:fillRect l="-5987" t="-12879" b="-3333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516A6A-1AB1-4217-B524-7502852AED38}"/>
                  </a:ext>
                </a:extLst>
              </p:cNvPr>
              <p:cNvSpPr txBox="1"/>
              <p:nvPr/>
            </p:nvSpPr>
            <p:spPr>
              <a:xfrm>
                <a:off x="3054772" y="6009672"/>
                <a:ext cx="1628906" cy="7694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516A6A-1AB1-4217-B524-7502852A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772" y="6009672"/>
                <a:ext cx="1628906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DC9F-5BA4-44DD-978F-666B7C5AC21C}"/>
              </a:ext>
            </a:extLst>
          </p:cNvPr>
          <p:cNvCxnSpPr>
            <a:cxnSpLocks/>
          </p:cNvCxnSpPr>
          <p:nvPr/>
        </p:nvCxnSpPr>
        <p:spPr>
          <a:xfrm>
            <a:off x="1594338" y="6009672"/>
            <a:ext cx="1195754" cy="3847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297E39-81BD-4AB5-9BD1-8CFECB5CAA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9240" y="5119200"/>
              <a:ext cx="752040" cy="81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297E39-81BD-4AB5-9BD1-8CFECB5CA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19880" y="5109840"/>
                <a:ext cx="770760" cy="8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80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"/>
    </mc:Choice>
    <mc:Fallback xmlns="">
      <p:transition spd="slow" advTm="3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A9A1F-7D8F-4C0C-86D2-618C35EC6486}"/>
                  </a:ext>
                </a:extLst>
              </p:cNvPr>
              <p:cNvSpPr txBox="1"/>
              <p:nvPr/>
            </p:nvSpPr>
            <p:spPr>
              <a:xfrm>
                <a:off x="249117" y="448650"/>
                <a:ext cx="5518638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A9A1F-7D8F-4C0C-86D2-618C35EC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7" y="448650"/>
                <a:ext cx="5518638" cy="9615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EA412-B2F4-4477-95F9-62DC3578D32F}"/>
                  </a:ext>
                </a:extLst>
              </p:cNvPr>
              <p:cNvSpPr txBox="1"/>
              <p:nvPr/>
            </p:nvSpPr>
            <p:spPr>
              <a:xfrm>
                <a:off x="249116" y="1710278"/>
                <a:ext cx="8590083" cy="96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0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4000" b="0" i="0" smtClean="0">
                                            <a:latin typeface="Cambria Math" panose="02040503050406030204" pitchFamily="18" charset="0"/>
                                          </a:rPr>
                                          <m:t>cosh</m:t>
                                        </m:r>
                                      </m:e>
                                      <m:sup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GB" sz="40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GB" sz="40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CA" sz="4000" dirty="0"/>
                  <a:t> 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EA412-B2F4-4477-95F9-62DC3578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6" y="1710278"/>
                <a:ext cx="8590083" cy="961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2EACDB8-69BA-441F-8153-DB3B46EF0F9F}"/>
              </a:ext>
            </a:extLst>
          </p:cNvPr>
          <p:cNvGrpSpPr/>
          <p:nvPr/>
        </p:nvGrpSpPr>
        <p:grpSpPr>
          <a:xfrm>
            <a:off x="5462955" y="70338"/>
            <a:ext cx="4149968" cy="1352649"/>
            <a:chOff x="4689232" y="70338"/>
            <a:chExt cx="4149968" cy="1352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6F7041F-CFED-46D8-8F51-32CC90B57D5E}"/>
                    </a:ext>
                  </a:extLst>
                </p:cNvPr>
                <p:cNvSpPr txBox="1"/>
                <p:nvPr/>
              </p:nvSpPr>
              <p:spPr>
                <a:xfrm>
                  <a:off x="5955323" y="70338"/>
                  <a:ext cx="2883877" cy="1200329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cosh</m:t>
                            </m:r>
                          </m:fName>
                          <m:e>
                            <m:r>
                              <a:rPr lang="en-GB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CA" sz="3600" dirty="0"/>
                </a:p>
                <a:p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GB" sz="36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6F7041F-CFED-46D8-8F51-32CC90B57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5323" y="70338"/>
                  <a:ext cx="2883877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D2CBD6D-901A-463C-8C40-82D06F7B2DD1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689232" y="670503"/>
              <a:ext cx="1266091" cy="75248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32068D-31F7-4BCC-84D2-359F5E5252BE}"/>
                  </a:ext>
                </a:extLst>
              </p:cNvPr>
              <p:cNvSpPr txBox="1"/>
              <p:nvPr/>
            </p:nvSpPr>
            <p:spPr>
              <a:xfrm>
                <a:off x="0" y="2808652"/>
                <a:ext cx="12403015" cy="4054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rgbClr val="FF3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GB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  <m:t> −1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CA" sz="3600" dirty="0"/>
                                  <m:t> </m:t>
                                </m:r>
                              </m:e>
                            </m:func>
                          </m:e>
                        </m:d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  <m:r>
                          <m:rPr>
                            <m:nor/>
                          </m:rPr>
                          <a:rPr lang="en-CA" sz="3600" dirty="0"/>
                          <m:t> </m:t>
                        </m:r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func>
                              <m:func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5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5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GB" sz="3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500" b="0" i="1" smtClean="0">
                                                <a:solidFill>
                                                  <a:srgbClr val="FF3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GB" sz="35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  <m:t> −1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CA" sz="3500" dirty="0"/>
                                  <m:t> </m:t>
                                </m:r>
                              </m:e>
                            </m:func>
                          </m:sup>
                        </m:sSup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func>
                              <m:funcPr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35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35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GB" sz="35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3500" b="0" i="1" smtClean="0">
                                                <a:solidFill>
                                                  <a:srgbClr val="FF3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GB" sz="35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sz="3500" b="0" i="1" smtClean="0">
                                            <a:latin typeface="Cambria Math" panose="02040503050406030204" pitchFamily="18" charset="0"/>
                                          </a:rPr>
                                          <m:t> −1</m:t>
                                        </m:r>
                                      </m:e>
                                    </m:rad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CA" sz="3500" dirty="0"/>
                                  <m:t> 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5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5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5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5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  <m:r>
                          <m:rPr>
                            <m:nor/>
                          </m:rPr>
                          <a:rPr lang="en-CA" sz="3500" dirty="0"/>
                          <m:t> </m:t>
                        </m:r>
                      </m:e>
                    </m:func>
                  </m:oMath>
                </a14:m>
                <a:r>
                  <a:rPr lang="en-CA" sz="35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unc>
                                      <m:func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FF3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FF3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−1</m:t>
                                                </m:r>
                                              </m:e>
                                            </m:rad>
                                          </m:e>
                                        </m:d>
                                        <m:r>
                                          <m:rPr>
                                            <m:nor/>
                                          </m:rPr>
                                          <a:rPr lang="en-CA" sz="3200" dirty="0"/>
                                          <m:t> </m:t>
                                        </m:r>
                                      </m:e>
                                    </m:func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unc>
                                      <m:funcPr>
                                        <m:ctrlPr>
                                          <a:rPr lang="en-GB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200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3200" b="0" i="1" smtClean="0">
                                                <a:solidFill>
                                                  <a:srgbClr val="FF33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  <m:r>
                                              <a:rPr lang="en-GB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GB" sz="3200" b="0" i="1" smtClean="0">
                                                        <a:solidFill>
                                                          <a:srgbClr val="FF33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GB" sz="32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GB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 −1</m:t>
                                                </m:r>
                                              </m:e>
                                            </m:rad>
                                          </m:e>
                                        </m:d>
                                        <m:r>
                                          <m:rPr>
                                            <m:nor/>
                                          </m:rPr>
                                          <a:rPr lang="en-CA" sz="3200" dirty="0"/>
                                          <m:t> </m:t>
                                        </m:r>
                                      </m:e>
                                    </m:func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2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2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CA" sz="3200" dirty="0"/>
                  <a:t>  </a:t>
                </a:r>
                <a:endParaRPr lang="en-CA" sz="3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4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400" b="0" i="1" smtClean="0">
                                            <a:solidFill>
                                              <a:srgbClr val="FF3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4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400" b="0" i="1" smtClean="0">
                                            <a:solidFill>
                                              <a:srgbClr val="FF3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3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GB" sz="3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4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4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  </a:t>
                </a:r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32068D-31F7-4BCC-84D2-359F5E52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08652"/>
                <a:ext cx="12403015" cy="40549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2F4138-7B46-4983-A18D-6344482C8021}"/>
                  </a:ext>
                </a:extLst>
              </p:cNvPr>
              <p:cNvSpPr txBox="1"/>
              <p:nvPr/>
            </p:nvSpPr>
            <p:spPr>
              <a:xfrm>
                <a:off x="8839199" y="1282214"/>
                <a:ext cx="3224001" cy="15770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</m:fName>
                        <m:e>
                          <m:r>
                            <a:rPr lang="en-GB" sz="40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0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2F4138-7B46-4983-A18D-6344482C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199" y="1282214"/>
                <a:ext cx="3224001" cy="1577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7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"/>
    </mc:Choice>
    <mc:Fallback xmlns="">
      <p:transition spd="slow" advTm="126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CCF70A-10CE-4105-B490-4E3FF02F011D}"/>
                  </a:ext>
                </a:extLst>
              </p:cNvPr>
              <p:cNvSpPr txBox="1"/>
              <p:nvPr/>
            </p:nvSpPr>
            <p:spPr>
              <a:xfrm>
                <a:off x="130421" y="212082"/>
                <a:ext cx="5848350" cy="6560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  <a:p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</m:num>
                        <m:den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800" b="0" i="1" smtClean="0">
                                              <a:solidFill>
                                                <a:srgbClr val="FF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0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ra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CCF70A-10CE-4105-B490-4E3FF02F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21" y="212082"/>
                <a:ext cx="5848350" cy="656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3B3BA5-B241-41A0-B17C-96541D206DF8}"/>
                  </a:ext>
                </a:extLst>
              </p:cNvPr>
              <p:cNvSpPr txBox="1"/>
              <p:nvPr/>
            </p:nvSpPr>
            <p:spPr>
              <a:xfrm>
                <a:off x="6049108" y="212082"/>
                <a:ext cx="6096000" cy="62170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rgbClr val="FF33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GB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 −1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19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9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9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GB" sz="19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9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1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9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GB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9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19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9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19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9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19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9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9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</m:e>
                      </m:d>
                      <m:r>
                        <a:rPr lang="en-GB" sz="1900" b="0" i="1" smtClean="0">
                          <a:latin typeface="Cambria Math" panose="02040503050406030204" pitchFamily="18" charset="0"/>
                        </a:rPr>
                        <m:t>+1−1</m:t>
                      </m:r>
                    </m:oMath>
                  </m:oMathPara>
                </a14:m>
                <a:endParaRPr lang="en-CA" sz="19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</m:e>
                      </m:d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GB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4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24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rad>
                        </m:e>
                      </m:d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rad>
                    </m:oMath>
                  </m:oMathPara>
                </a14:m>
                <a:endParaRPr lang="en-CA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28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800" b="0" i="1" smtClean="0">
                                          <a:solidFill>
                                            <a:srgbClr val="FF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rad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3B3BA5-B241-41A0-B17C-96541D206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08" y="212082"/>
                <a:ext cx="6096000" cy="6217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E801BB-857A-48AE-B8FF-C2D3EA8CD6C2}"/>
              </a:ext>
            </a:extLst>
          </p:cNvPr>
          <p:cNvCxnSpPr/>
          <p:nvPr/>
        </p:nvCxnSpPr>
        <p:spPr>
          <a:xfrm>
            <a:off x="3563815" y="3188677"/>
            <a:ext cx="21570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F4746F-B374-403E-A78E-76F43024374F}"/>
              </a:ext>
            </a:extLst>
          </p:cNvPr>
          <p:cNvCxnSpPr>
            <a:cxnSpLocks/>
          </p:cNvCxnSpPr>
          <p:nvPr/>
        </p:nvCxnSpPr>
        <p:spPr>
          <a:xfrm flipH="1">
            <a:off x="4196862" y="3669323"/>
            <a:ext cx="1524000" cy="7044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326D3A-245E-471B-B95F-08FD66A761CF}"/>
              </a:ext>
            </a:extLst>
          </p:cNvPr>
          <p:cNvCxnSpPr>
            <a:cxnSpLocks/>
          </p:cNvCxnSpPr>
          <p:nvPr/>
        </p:nvCxnSpPr>
        <p:spPr>
          <a:xfrm>
            <a:off x="130421" y="4175645"/>
            <a:ext cx="383197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25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0"/>
    </mc:Choice>
    <mc:Fallback xmlns="">
      <p:transition spd="slow" advTm="162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A9A1F-7D8F-4C0C-86D2-618C35EC6486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1164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1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3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3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100" b="0" i="1" smtClean="0">
                                            <a:solidFill>
                                              <a:srgbClr val="FF3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3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3100" b="0" i="1" smtClean="0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1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3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3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100" b="0" i="1" smtClean="0">
                                            <a:solidFill>
                                              <a:srgbClr val="FF33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GB" sz="31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3100" b="0" i="1" smtClean="0">
                                        <a:latin typeface="Cambria Math" panose="02040503050406030204" pitchFamily="18" charset="0"/>
                                      </a:rPr>
                                      <m:t> −1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  <m:r>
                      <a:rPr lang="en-GB" sz="31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1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1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1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CA" sz="3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A9A1F-7D8F-4C0C-86D2-618C35EC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164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1C4AD-52C1-4832-904D-793C800032C8}"/>
                  </a:ext>
                </a:extLst>
              </p:cNvPr>
              <p:cNvSpPr txBox="1"/>
              <p:nvPr/>
            </p:nvSpPr>
            <p:spPr>
              <a:xfrm>
                <a:off x="0" y="1245335"/>
                <a:ext cx="9190892" cy="1750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GB" sz="3600" b="0" i="1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b="0" i="1" smtClean="0">
                                    <a:solidFill>
                                      <a:srgbClr val="FF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rad>
                      </m:e>
                    </m: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36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rgbClr val="FF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 −1</m:t>
                                </m:r>
                              </m:e>
                            </m:rad>
                          </m:e>
                        </m:d>
                      </m:e>
                    </m:func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1C4AD-52C1-4832-904D-793C80003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5335"/>
                <a:ext cx="9190892" cy="1750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C654E8-55B9-4210-A038-DA7E2EA8E3C2}"/>
                  </a:ext>
                </a:extLst>
              </p:cNvPr>
              <p:cNvSpPr txBox="1"/>
              <p:nvPr/>
            </p:nvSpPr>
            <p:spPr>
              <a:xfrm>
                <a:off x="9366738" y="1621063"/>
                <a:ext cx="2555631" cy="195463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CA" sz="4800" dirty="0"/>
                  <a:t> </a:t>
                </a:r>
              </a:p>
              <a:p>
                <a:r>
                  <a:rPr lang="en-GB" sz="4800" b="0" dirty="0">
                    <a:solidFill>
                      <a:srgbClr val="FF33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33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CA" sz="4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C654E8-55B9-4210-A038-DA7E2EA8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738" y="1621063"/>
                <a:ext cx="2555631" cy="1954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7F5B2E-B1E1-4BC0-98FE-EDD177AA0834}"/>
                  </a:ext>
                </a:extLst>
              </p:cNvPr>
              <p:cNvSpPr txBox="1"/>
              <p:nvPr/>
            </p:nvSpPr>
            <p:spPr>
              <a:xfrm>
                <a:off x="0" y="3675266"/>
                <a:ext cx="10644554" cy="3147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GB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GB" sz="3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360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GB" sz="36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GB" sz="3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3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7F5B2E-B1E1-4BC0-98FE-EDD177AA0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75266"/>
                <a:ext cx="10644554" cy="3147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B45BA4-F165-423F-8504-E48D6A873E79}"/>
                  </a:ext>
                </a:extLst>
              </p:cNvPr>
              <p:cNvSpPr txBox="1"/>
              <p:nvPr/>
            </p:nvSpPr>
            <p:spPr>
              <a:xfrm>
                <a:off x="10424092" y="3677509"/>
                <a:ext cx="1628906" cy="10788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FF33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CA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B45BA4-F165-423F-8504-E48D6A873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092" y="3677509"/>
                <a:ext cx="1628906" cy="1078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DD0310-D1BA-4B99-BF86-93926EC1AE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5520" y="998640"/>
              <a:ext cx="6054120" cy="23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DD0310-D1BA-4B99-BF86-93926EC1AE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6160" y="989280"/>
                <a:ext cx="6072840" cy="252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118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4"/>
    </mc:Choice>
    <mc:Fallback xmlns="">
      <p:transition spd="slow" advTm="7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F47BB-4A24-4057-A41A-A012AE59DDC6}"/>
                  </a:ext>
                </a:extLst>
              </p:cNvPr>
              <p:cNvSpPr txBox="1"/>
              <p:nvPr/>
            </p:nvSpPr>
            <p:spPr>
              <a:xfrm>
                <a:off x="164123" y="205235"/>
                <a:ext cx="10644554" cy="382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CA" sz="3600" dirty="0"/>
              </a:p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F47BB-4A24-4057-A41A-A012AE59D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" y="205235"/>
                <a:ext cx="10644554" cy="3826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E6D7B-75C3-41E4-ADC6-5193B3B14B15}"/>
                  </a:ext>
                </a:extLst>
              </p:cNvPr>
              <p:cNvSpPr txBox="1"/>
              <p:nvPr/>
            </p:nvSpPr>
            <p:spPr>
              <a:xfrm>
                <a:off x="259877" y="4191837"/>
                <a:ext cx="5898726" cy="10289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6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E6D7B-75C3-41E4-ADC6-5193B3B14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7" y="4191837"/>
                <a:ext cx="5898726" cy="1028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27805-EB5C-4206-B3CE-F2C3FAF56846}"/>
                  </a:ext>
                </a:extLst>
              </p:cNvPr>
              <p:cNvSpPr txBox="1"/>
              <p:nvPr/>
            </p:nvSpPr>
            <p:spPr>
              <a:xfrm>
                <a:off x="180870" y="5453314"/>
                <a:ext cx="11830260" cy="96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5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5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5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5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5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5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5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GB" sz="5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5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rad>
                            <m:r>
                              <a:rPr lang="en-GB" sz="5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5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5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5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5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</m:e>
                    </m:func>
                    <m:r>
                      <a:rPr lang="en-GB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5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27805-EB5C-4206-B3CE-F2C3FAF5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0" y="5453314"/>
                <a:ext cx="11830260" cy="960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A62ECAA-174F-4527-AA52-DFF156F5CE7B}"/>
              </a:ext>
            </a:extLst>
          </p:cNvPr>
          <p:cNvSpPr txBox="1"/>
          <p:nvPr/>
        </p:nvSpPr>
        <p:spPr>
          <a:xfrm>
            <a:off x="9379926" y="4068319"/>
            <a:ext cx="2028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</a:rPr>
              <a:t>(absorb into constant of integration)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07ECEFD-7D5A-42CD-A5A0-2C0717F2EF5F}"/>
              </a:ext>
            </a:extLst>
          </p:cNvPr>
          <p:cNvSpPr/>
          <p:nvPr/>
        </p:nvSpPr>
        <p:spPr>
          <a:xfrm rot="5400000">
            <a:off x="8901112" y="2989064"/>
            <a:ext cx="323850" cy="2028825"/>
          </a:xfrm>
          <a:prstGeom prst="rightBrace">
            <a:avLst>
              <a:gd name="adj1" fmla="val 8333"/>
              <a:gd name="adj2" fmla="val 1197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B1527-C68F-4058-8428-6C7BA5FE53C4}"/>
                  </a:ext>
                </a:extLst>
              </p:cNvPr>
              <p:cNvSpPr txBox="1"/>
              <p:nvPr/>
            </p:nvSpPr>
            <p:spPr>
              <a:xfrm>
                <a:off x="6263088" y="4169918"/>
                <a:ext cx="1628906" cy="10788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B1527-C68F-4058-8428-6C7BA5FE5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88" y="4169918"/>
                <a:ext cx="1628906" cy="1078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ECB283-862F-4438-A308-7C5FA123EF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9680" y="2501640"/>
              <a:ext cx="4401720" cy="3970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ECB283-862F-4438-A308-7C5FA123E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70320" y="2492280"/>
                <a:ext cx="4420440" cy="398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823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7"/>
    </mc:Choice>
    <mc:Fallback xmlns="">
      <p:transition spd="slow" advTm="1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F47BB-4A24-4057-A41A-A012AE59DDC6}"/>
                  </a:ext>
                </a:extLst>
              </p:cNvPr>
              <p:cNvSpPr txBox="1"/>
              <p:nvPr/>
            </p:nvSpPr>
            <p:spPr>
              <a:xfrm>
                <a:off x="164123" y="205235"/>
                <a:ext cx="10644554" cy="3826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GB" sz="3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rad>
                          </m:e>
                        </m:d>
                      </m:e>
                    </m:fun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3600" dirty="0"/>
                  <a:t> </a:t>
                </a:r>
              </a:p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  <m:d>
                              <m:dPr>
                                <m:ctrlP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6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GB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6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CA" sz="3600" dirty="0"/>
              </a:p>
              <a:p>
                <a:r>
                  <a:rPr lang="en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3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ad>
                      <m:radPr>
                        <m:degHide m:val="on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3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6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36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36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3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36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CA" sz="36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F47BB-4A24-4057-A41A-A012AE59D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3" y="205235"/>
                <a:ext cx="10644554" cy="3826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E6D7B-75C3-41E4-ADC6-5193B3B14B15}"/>
                  </a:ext>
                </a:extLst>
              </p:cNvPr>
              <p:cNvSpPr txBox="1"/>
              <p:nvPr/>
            </p:nvSpPr>
            <p:spPr>
              <a:xfrm>
                <a:off x="259877" y="4191837"/>
                <a:ext cx="5898726" cy="102893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6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E6D7B-75C3-41E4-ADC6-5193B3B14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77" y="4191837"/>
                <a:ext cx="5898726" cy="1028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27805-EB5C-4206-B3CE-F2C3FAF56846}"/>
                  </a:ext>
                </a:extLst>
              </p:cNvPr>
              <p:cNvSpPr txBox="1"/>
              <p:nvPr/>
            </p:nvSpPr>
            <p:spPr>
              <a:xfrm>
                <a:off x="180870" y="5453314"/>
                <a:ext cx="11830260" cy="1197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unc>
                      <m:func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GB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4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rad>
                            <m:r>
                              <a:rPr lang="en-GB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GB" sz="4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</m:e>
                    </m:fun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827805-EB5C-4206-B3CE-F2C3FAF5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70" y="5453314"/>
                <a:ext cx="11830260" cy="1197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A62ECAA-174F-4527-AA52-DFF156F5CE7B}"/>
              </a:ext>
            </a:extLst>
          </p:cNvPr>
          <p:cNvSpPr txBox="1"/>
          <p:nvPr/>
        </p:nvSpPr>
        <p:spPr>
          <a:xfrm>
            <a:off x="9379926" y="4068319"/>
            <a:ext cx="20288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</a:rPr>
              <a:t>(absorb into constant of integration)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07ECEFD-7D5A-42CD-A5A0-2C0717F2EF5F}"/>
              </a:ext>
            </a:extLst>
          </p:cNvPr>
          <p:cNvSpPr/>
          <p:nvPr/>
        </p:nvSpPr>
        <p:spPr>
          <a:xfrm rot="5400000">
            <a:off x="8901112" y="2989064"/>
            <a:ext cx="323850" cy="2028825"/>
          </a:xfrm>
          <a:prstGeom prst="rightBrace">
            <a:avLst>
              <a:gd name="adj1" fmla="val 8333"/>
              <a:gd name="adj2" fmla="val 1197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B1527-C68F-4058-8428-6C7BA5FE53C4}"/>
                  </a:ext>
                </a:extLst>
              </p:cNvPr>
              <p:cNvSpPr txBox="1"/>
              <p:nvPr/>
            </p:nvSpPr>
            <p:spPr>
              <a:xfrm>
                <a:off x="6263088" y="4169918"/>
                <a:ext cx="1628906" cy="10788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0B1527-C68F-4058-8428-6C7BA5FE5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88" y="4169918"/>
                <a:ext cx="1628906" cy="1078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ECB283-862F-4438-A308-7C5FA123EF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79680" y="2501640"/>
              <a:ext cx="4401720" cy="3970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ECB283-862F-4438-A308-7C5FA123E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70320" y="2492280"/>
                <a:ext cx="4420440" cy="3989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0701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7"/>
    </mc:Choice>
    <mc:Fallback xmlns="">
      <p:transition spd="slow" advTm="10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EFE19C-34B1-4A3F-A4A4-4840C7F6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5535" r="3097" b="6728"/>
          <a:stretch/>
        </p:blipFill>
        <p:spPr>
          <a:xfrm>
            <a:off x="47381" y="387906"/>
            <a:ext cx="10811117" cy="61531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6DFDBE7-4266-468B-BF7F-F1262142F8D8}"/>
              </a:ext>
            </a:extLst>
          </p:cNvPr>
          <p:cNvSpPr/>
          <p:nvPr/>
        </p:nvSpPr>
        <p:spPr>
          <a:xfrm>
            <a:off x="152015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838033-6974-4C8E-AE0C-25491C88605B}"/>
              </a:ext>
            </a:extLst>
          </p:cNvPr>
          <p:cNvGrpSpPr/>
          <p:nvPr/>
        </p:nvGrpSpPr>
        <p:grpSpPr>
          <a:xfrm>
            <a:off x="141673" y="5633566"/>
            <a:ext cx="765140" cy="765140"/>
            <a:chOff x="370841" y="5633566"/>
            <a:chExt cx="765140" cy="76514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E76A59A-AC4F-4B85-990D-53602E7874A4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218E3E-B2AA-4589-B136-7F9DF9CD6789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A776DE-BA3C-4A64-AA40-7EC08AF10351}"/>
              </a:ext>
            </a:extLst>
          </p:cNvPr>
          <p:cNvGrpSpPr/>
          <p:nvPr/>
        </p:nvGrpSpPr>
        <p:grpSpPr>
          <a:xfrm>
            <a:off x="16800" y="1572866"/>
            <a:ext cx="1987404" cy="2484061"/>
            <a:chOff x="16800" y="-80721"/>
            <a:chExt cx="1987404" cy="2484061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99054C1-6C67-48A8-9BF5-87A90FF6FF4A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8C04117-8CEA-4248-8E50-C58968D6BD98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93B369A-016C-41FC-A3DC-7755A5CA30BD}"/>
              </a:ext>
            </a:extLst>
          </p:cNvPr>
          <p:cNvSpPr/>
          <p:nvPr/>
        </p:nvSpPr>
        <p:spPr>
          <a:xfrm>
            <a:off x="3069558" y="1191454"/>
            <a:ext cx="8584799" cy="5349602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6656FA-AF71-48F2-A96A-1797CAFDF495}"/>
                  </a:ext>
                </a:extLst>
              </p:cNvPr>
              <p:cNvSpPr txBox="1"/>
              <p:nvPr/>
            </p:nvSpPr>
            <p:spPr>
              <a:xfrm>
                <a:off x="3790951" y="414117"/>
                <a:ext cx="8401049" cy="82612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rad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6656FA-AF71-48F2-A96A-1797CAFD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51" y="414117"/>
                <a:ext cx="8401049" cy="8261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3734A6-FB72-43CE-8CA4-52A0B0783114}"/>
                  </a:ext>
                </a:extLst>
              </p:cNvPr>
              <p:cNvSpPr txBox="1"/>
              <p:nvPr/>
            </p:nvSpPr>
            <p:spPr>
              <a:xfrm>
                <a:off x="152401" y="154687"/>
                <a:ext cx="3638550" cy="13449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nary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3734A6-FB72-43CE-8CA4-52A0B0783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154687"/>
                <a:ext cx="3638550" cy="134498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7DEADE-D9B5-4B83-8C76-49C7A1C94C33}"/>
              </a:ext>
            </a:extLst>
          </p:cNvPr>
          <p:cNvCxnSpPr>
            <a:cxnSpLocks/>
          </p:cNvCxnSpPr>
          <p:nvPr/>
        </p:nvCxnSpPr>
        <p:spPr>
          <a:xfrm flipV="1">
            <a:off x="3097034" y="1572866"/>
            <a:ext cx="0" cy="494914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029C5C-86BA-4768-AF4F-ED11C17575D8}"/>
                  </a:ext>
                </a:extLst>
              </p:cNvPr>
              <p:cNvSpPr txBox="1"/>
              <p:nvPr/>
            </p:nvSpPr>
            <p:spPr>
              <a:xfrm>
                <a:off x="2301175" y="2315120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029C5C-86BA-4768-AF4F-ED11C1757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75" y="2315120"/>
                <a:ext cx="1591718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A7FB5210-86E3-475B-B7D4-D16DB03C7727}"/>
              </a:ext>
            </a:extLst>
          </p:cNvPr>
          <p:cNvGrpSpPr/>
          <p:nvPr/>
        </p:nvGrpSpPr>
        <p:grpSpPr>
          <a:xfrm>
            <a:off x="8179542" y="5901330"/>
            <a:ext cx="3918410" cy="769441"/>
            <a:chOff x="4886295" y="6095273"/>
            <a:chExt cx="3918410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315E5B-A5A6-49B8-B61B-724E1BC72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81A284-8124-4512-BA27-F14D396982FE}"/>
                    </a:ext>
                  </a:extLst>
                </p:cNvPr>
                <p:cNvSpPr txBox="1"/>
                <p:nvPr/>
              </p:nvSpPr>
              <p:spPr>
                <a:xfrm>
                  <a:off x="6775432" y="6095273"/>
                  <a:ext cx="2029273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81A284-8124-4512-BA27-F14D39698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432" y="6095273"/>
                  <a:ext cx="2029273" cy="769441"/>
                </a:xfrm>
                <a:prstGeom prst="rect">
                  <a:avLst/>
                </a:prstGeom>
                <a:blipFill>
                  <a:blip r:embed="rId25"/>
                  <a:stretch>
                    <a:fillRect l="-12312" t="-15873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83CE87-789E-4F87-A559-CF4872E848AA}"/>
                  </a:ext>
                </a:extLst>
              </p:cNvPr>
              <p:cNvSpPr txBox="1"/>
              <p:nvPr/>
            </p:nvSpPr>
            <p:spPr>
              <a:xfrm>
                <a:off x="4978250" y="2393201"/>
                <a:ext cx="4657480" cy="255454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1590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0" dirty="0"/>
                  <a:t>Valid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83CE87-789E-4F87-A559-CF4872E8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250" y="2393201"/>
                <a:ext cx="4657480" cy="2554545"/>
              </a:xfrm>
              <a:prstGeom prst="rect">
                <a:avLst/>
              </a:prstGeom>
              <a:blipFill>
                <a:blip r:embed="rId26"/>
                <a:stretch>
                  <a:fillRect t="-10263"/>
                </a:stretch>
              </a:blipFill>
              <a:effectLst>
                <a:softEdge rad="2159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0EAC8CE-8B42-464A-9202-FB4F698F530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6000" y="124560"/>
              <a:ext cx="396720" cy="408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0EAC8CE-8B42-464A-9202-FB4F698F53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66640" y="115200"/>
                <a:ext cx="415440" cy="42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19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3"/>
    </mc:Choice>
    <mc:Fallback xmlns="">
      <p:transition spd="slow" advTm="8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2" grpId="0" animBg="1"/>
      <p:bldP spid="7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4E3F9-891F-4A05-BAB3-E036B0AA8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5535" r="48747" b="6728"/>
          <a:stretch/>
        </p:blipFill>
        <p:spPr>
          <a:xfrm>
            <a:off x="47382" y="387906"/>
            <a:ext cx="5093544" cy="615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97C32A-DAE9-4A6E-A95D-5C515B3A9DF2}"/>
              </a:ext>
            </a:extLst>
          </p:cNvPr>
          <p:cNvSpPr/>
          <p:nvPr/>
        </p:nvSpPr>
        <p:spPr>
          <a:xfrm>
            <a:off x="152015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310267-AD27-4290-BCE4-EBCE0C3B4139}"/>
              </a:ext>
            </a:extLst>
          </p:cNvPr>
          <p:cNvGrpSpPr/>
          <p:nvPr/>
        </p:nvGrpSpPr>
        <p:grpSpPr>
          <a:xfrm>
            <a:off x="141673" y="5633566"/>
            <a:ext cx="765140" cy="765140"/>
            <a:chOff x="370841" y="5633566"/>
            <a:chExt cx="765140" cy="76514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66D3AE-9FCF-445C-BC74-F7CB971209A2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1E76C-61E4-41F6-9B88-87C87768246B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502C98-E446-44BF-AB76-098741F9AF8D}"/>
              </a:ext>
            </a:extLst>
          </p:cNvPr>
          <p:cNvGrpSpPr/>
          <p:nvPr/>
        </p:nvGrpSpPr>
        <p:grpSpPr>
          <a:xfrm>
            <a:off x="-2373032" y="1536302"/>
            <a:ext cx="1987404" cy="2484061"/>
            <a:chOff x="16800" y="-80721"/>
            <a:chExt cx="1987404" cy="248406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64D909-1B3A-4B33-88EF-DE3046B351C7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2B2204-95F0-4D7E-80D5-5BD2DFE3704B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90AF5-99C3-4021-B914-E90B7347DAB4}"/>
                  </a:ext>
                </a:extLst>
              </p:cNvPr>
              <p:cNvSpPr txBox="1"/>
              <p:nvPr/>
            </p:nvSpPr>
            <p:spPr>
              <a:xfrm>
                <a:off x="3086099" y="153063"/>
                <a:ext cx="9006049" cy="82612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rad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90AF5-99C3-4021-B914-E90B7347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99" y="153063"/>
                <a:ext cx="9006049" cy="8261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1778E-F18B-43A2-A39B-7128306DEB7A}"/>
              </a:ext>
            </a:extLst>
          </p:cNvPr>
          <p:cNvCxnSpPr>
            <a:cxnSpLocks/>
          </p:cNvCxnSpPr>
          <p:nvPr/>
        </p:nvCxnSpPr>
        <p:spPr>
          <a:xfrm flipV="1">
            <a:off x="1192034" y="387906"/>
            <a:ext cx="0" cy="613410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BF5285-41AA-447D-A83D-2A8E12F5A612}"/>
                  </a:ext>
                </a:extLst>
              </p:cNvPr>
              <p:cNvSpPr txBox="1"/>
              <p:nvPr/>
            </p:nvSpPr>
            <p:spPr>
              <a:xfrm>
                <a:off x="398964" y="539110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BF5285-41AA-447D-A83D-2A8E12F5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4" y="539110"/>
                <a:ext cx="1591718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1751643-F7F7-4568-87FC-3174B877E0B6}"/>
              </a:ext>
            </a:extLst>
          </p:cNvPr>
          <p:cNvGrpSpPr/>
          <p:nvPr/>
        </p:nvGrpSpPr>
        <p:grpSpPr>
          <a:xfrm>
            <a:off x="1577040" y="5666636"/>
            <a:ext cx="2029273" cy="886052"/>
            <a:chOff x="4886295" y="5618006"/>
            <a:chExt cx="2029273" cy="88605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389D5-AF09-4056-8E0C-DE76A7B8D3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588EA5F-F090-4F18-8005-0CA0DBCE3597}"/>
                    </a:ext>
                  </a:extLst>
                </p:cNvPr>
                <p:cNvSpPr txBox="1"/>
                <p:nvPr/>
              </p:nvSpPr>
              <p:spPr>
                <a:xfrm>
                  <a:off x="4886295" y="5618006"/>
                  <a:ext cx="2029273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588EA5F-F090-4F18-8005-0CA0DBCE3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295" y="5618006"/>
                  <a:ext cx="2029273" cy="769441"/>
                </a:xfrm>
                <a:prstGeom prst="rect">
                  <a:avLst/>
                </a:prstGeom>
                <a:blipFill>
                  <a:blip r:embed="rId24"/>
                  <a:stretch>
                    <a:fillRect l="-12312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D66F4F-8C0A-4A38-81E5-DAEE7DD63256}"/>
                  </a:ext>
                </a:extLst>
              </p:cNvPr>
              <p:cNvSpPr txBox="1"/>
              <p:nvPr/>
            </p:nvSpPr>
            <p:spPr>
              <a:xfrm>
                <a:off x="3769717" y="1154969"/>
                <a:ext cx="8322431" cy="43188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     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   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GB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D66F4F-8C0A-4A38-81E5-DAEE7DD63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717" y="1154969"/>
                <a:ext cx="8322431" cy="431881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4E6C50-AA27-44B7-A752-8C876A40A11F}"/>
                  </a:ext>
                </a:extLst>
              </p:cNvPr>
              <p:cNvSpPr txBox="1"/>
              <p:nvPr/>
            </p:nvSpPr>
            <p:spPr>
              <a:xfrm>
                <a:off x="5003984" y="5741239"/>
                <a:ext cx="4692466" cy="9700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≈1.3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=2.6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4E6C50-AA27-44B7-A752-8C876A40A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84" y="5741239"/>
                <a:ext cx="4692466" cy="97000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B60FF316-AF95-42F7-AB91-CFC98968DDA5}"/>
              </a:ext>
            </a:extLst>
          </p:cNvPr>
          <p:cNvGrpSpPr/>
          <p:nvPr/>
        </p:nvGrpSpPr>
        <p:grpSpPr>
          <a:xfrm>
            <a:off x="1861395" y="1325400"/>
            <a:ext cx="1824018" cy="2390192"/>
            <a:chOff x="1861395" y="1325400"/>
            <a:chExt cx="1824018" cy="23901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D96C6F-0E8C-4755-A134-0AAE6F3DB199}"/>
                </a:ext>
              </a:extLst>
            </p:cNvPr>
            <p:cNvSpPr/>
            <p:nvPr/>
          </p:nvSpPr>
          <p:spPr>
            <a:xfrm>
              <a:off x="2839602" y="3241252"/>
              <a:ext cx="474340" cy="4743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A7BD51-5249-4566-882E-7E267ADE2730}"/>
                </a:ext>
              </a:extLst>
            </p:cNvPr>
            <p:cNvGrpSpPr/>
            <p:nvPr/>
          </p:nvGrpSpPr>
          <p:grpSpPr>
            <a:xfrm>
              <a:off x="1861395" y="1325400"/>
              <a:ext cx="1824018" cy="1915852"/>
              <a:chOff x="1861395" y="1325400"/>
              <a:chExt cx="1824018" cy="19158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A90B42A-3C92-430C-8EA4-CA9892159FDB}"/>
                      </a:ext>
                    </a:extLst>
                  </p:cNvPr>
                  <p:cNvSpPr txBox="1"/>
                  <p:nvPr/>
                </p:nvSpPr>
                <p:spPr>
                  <a:xfrm>
                    <a:off x="1861395" y="1325400"/>
                    <a:ext cx="1824018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6174D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effectLst/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A90B42A-3C92-430C-8EA4-CA9892159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1395" y="1325400"/>
                    <a:ext cx="1824018" cy="64633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 w="38100">
                    <a:solidFill>
                      <a:srgbClr val="36174D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B0CFEF3-E620-4029-BA4E-771893375AE5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3076772" y="1983362"/>
                <a:ext cx="408706" cy="1257890"/>
              </a:xfrm>
              <a:prstGeom prst="straightConnector1">
                <a:avLst/>
              </a:prstGeom>
              <a:ln w="76200">
                <a:solidFill>
                  <a:srgbClr val="36174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D132FC-7246-491A-987B-E71F3F61B2C1}"/>
              </a:ext>
            </a:extLst>
          </p:cNvPr>
          <p:cNvGrpSpPr/>
          <p:nvPr/>
        </p:nvGrpSpPr>
        <p:grpSpPr>
          <a:xfrm>
            <a:off x="1229316" y="2120165"/>
            <a:ext cx="1824018" cy="1587861"/>
            <a:chOff x="1229316" y="2120165"/>
            <a:chExt cx="1824018" cy="158786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3C7E533-3B39-4863-A356-FC5AE7FEF52B}"/>
                </a:ext>
              </a:extLst>
            </p:cNvPr>
            <p:cNvSpPr/>
            <p:nvPr/>
          </p:nvSpPr>
          <p:spPr>
            <a:xfrm>
              <a:off x="1933118" y="3233686"/>
              <a:ext cx="474340" cy="4743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138AF4-B56D-4F17-92BD-5A3C01DE3F05}"/>
                </a:ext>
              </a:extLst>
            </p:cNvPr>
            <p:cNvGrpSpPr/>
            <p:nvPr/>
          </p:nvGrpSpPr>
          <p:grpSpPr>
            <a:xfrm>
              <a:off x="1229316" y="2120165"/>
              <a:ext cx="1824018" cy="1113521"/>
              <a:chOff x="1229316" y="2120165"/>
              <a:chExt cx="1824018" cy="1113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0025D35-D721-4D9C-91B3-F877B69ABD7F}"/>
                      </a:ext>
                    </a:extLst>
                  </p:cNvPr>
                  <p:cNvSpPr txBox="1"/>
                  <p:nvPr/>
                </p:nvSpPr>
                <p:spPr>
                  <a:xfrm>
                    <a:off x="1229316" y="2120165"/>
                    <a:ext cx="1824018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6C3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0025D35-D721-4D9C-91B3-F877B69ABD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9316" y="2120165"/>
                    <a:ext cx="1824018" cy="64633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38100">
                    <a:solidFill>
                      <a:srgbClr val="006C3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BBDF8E9-D4C3-48EB-A5D8-418EF590CEAA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>
                <a:off x="2100872" y="2799348"/>
                <a:ext cx="69416" cy="434338"/>
              </a:xfrm>
              <a:prstGeom prst="straightConnector1">
                <a:avLst/>
              </a:prstGeom>
              <a:ln w="76200">
                <a:solidFill>
                  <a:srgbClr val="006C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CC8BAFA-847A-47F1-BBF1-AB36E15A9404}"/>
              </a:ext>
            </a:extLst>
          </p:cNvPr>
          <p:cNvGrpSpPr/>
          <p:nvPr/>
        </p:nvGrpSpPr>
        <p:grpSpPr>
          <a:xfrm>
            <a:off x="2170288" y="3478530"/>
            <a:ext cx="915811" cy="0"/>
            <a:chOff x="2170288" y="3478530"/>
            <a:chExt cx="915811" cy="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E5389CA-0F48-4734-A78C-7436C638FB31}"/>
                </a:ext>
              </a:extLst>
            </p:cNvPr>
            <p:cNvCxnSpPr>
              <a:cxnSpLocks/>
            </p:cNvCxnSpPr>
            <p:nvPr/>
          </p:nvCxnSpPr>
          <p:spPr>
            <a:xfrm>
              <a:off x="2170288" y="3478530"/>
              <a:ext cx="915811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9C27473-A429-4EE2-A78C-8B8AAB4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2482708" y="3478530"/>
              <a:ext cx="252872" cy="0"/>
            </a:xfrm>
            <a:prstGeom prst="line">
              <a:avLst/>
            </a:prstGeom>
            <a:ln w="762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DD6765-36D8-44C7-ACFF-50C61EDA5DB7}"/>
              </a:ext>
            </a:extLst>
          </p:cNvPr>
          <p:cNvGrpSpPr/>
          <p:nvPr/>
        </p:nvGrpSpPr>
        <p:grpSpPr>
          <a:xfrm>
            <a:off x="1902988" y="3786836"/>
            <a:ext cx="1474281" cy="784196"/>
            <a:chOff x="1902988" y="3786836"/>
            <a:chExt cx="1474281" cy="784196"/>
          </a:xfrm>
        </p:grpSpPr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800F8863-617A-4E39-8248-2900CD8892F3}"/>
                </a:ext>
              </a:extLst>
            </p:cNvPr>
            <p:cNvSpPr/>
            <p:nvPr/>
          </p:nvSpPr>
          <p:spPr>
            <a:xfrm rot="5400000">
              <a:off x="2520391" y="3444235"/>
              <a:ext cx="239477" cy="92468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BEF7289-A934-4AA1-87CE-24929FFF915F}"/>
                    </a:ext>
                  </a:extLst>
                </p:cNvPr>
                <p:cNvSpPr txBox="1"/>
                <p:nvPr/>
              </p:nvSpPr>
              <p:spPr>
                <a:xfrm>
                  <a:off x="1902988" y="3986257"/>
                  <a:ext cx="147428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BEF7289-A934-4AA1-87CE-24929FFF9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2988" y="3986257"/>
                  <a:ext cx="1474281" cy="58477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6E845CC-3745-4FE0-9917-931EDE3C45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71000" y="4611240"/>
              <a:ext cx="5346720" cy="2284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6E845CC-3745-4FE0-9917-931EDE3C45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61640" y="4601880"/>
                <a:ext cx="5365440" cy="230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21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398">
        <p:fade/>
      </p:transition>
    </mc:Choice>
    <mc:Fallback xmlns="">
      <p:transition spd="med" advTm="23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4E3F9-891F-4A05-BAB3-E036B0AA8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5535" r="48747" b="6728"/>
          <a:stretch/>
        </p:blipFill>
        <p:spPr>
          <a:xfrm>
            <a:off x="47382" y="387906"/>
            <a:ext cx="5093544" cy="6153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97C32A-DAE9-4A6E-A95D-5C515B3A9DF2}"/>
              </a:ext>
            </a:extLst>
          </p:cNvPr>
          <p:cNvSpPr/>
          <p:nvPr/>
        </p:nvSpPr>
        <p:spPr>
          <a:xfrm>
            <a:off x="152015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310267-AD27-4290-BCE4-EBCE0C3B4139}"/>
              </a:ext>
            </a:extLst>
          </p:cNvPr>
          <p:cNvGrpSpPr/>
          <p:nvPr/>
        </p:nvGrpSpPr>
        <p:grpSpPr>
          <a:xfrm>
            <a:off x="141673" y="5633566"/>
            <a:ext cx="765140" cy="765140"/>
            <a:chOff x="370841" y="5633566"/>
            <a:chExt cx="765140" cy="76514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66D3AE-9FCF-445C-BC74-F7CB971209A2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1E76C-61E4-41F6-9B88-87C87768246B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481E76C-61E4-41F6-9B88-87C877682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502C98-E446-44BF-AB76-098741F9AF8D}"/>
              </a:ext>
            </a:extLst>
          </p:cNvPr>
          <p:cNvGrpSpPr/>
          <p:nvPr/>
        </p:nvGrpSpPr>
        <p:grpSpPr>
          <a:xfrm>
            <a:off x="-2373032" y="1536302"/>
            <a:ext cx="1987404" cy="2484061"/>
            <a:chOff x="16800" y="-80721"/>
            <a:chExt cx="1987404" cy="248406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64D909-1B3A-4B33-88EF-DE3046B351C7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2B2204-95F0-4D7E-80D5-5BD2DFE3704B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2B2204-95F0-4D7E-80D5-5BD2DFE37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12577" t="-15873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90AF5-99C3-4021-B914-E90B7347DAB4}"/>
                  </a:ext>
                </a:extLst>
              </p:cNvPr>
              <p:cNvSpPr txBox="1"/>
              <p:nvPr/>
            </p:nvSpPr>
            <p:spPr>
              <a:xfrm>
                <a:off x="3086099" y="153063"/>
                <a:ext cx="9006049" cy="826124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63500"/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40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rad>
                                      <m:r>
                                        <a:rPr lang="en-GB" sz="4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40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90AF5-99C3-4021-B914-E90B7347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99" y="153063"/>
                <a:ext cx="9006049" cy="826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softEdge rad="635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1778E-F18B-43A2-A39B-7128306DEB7A}"/>
              </a:ext>
            </a:extLst>
          </p:cNvPr>
          <p:cNvCxnSpPr>
            <a:cxnSpLocks/>
          </p:cNvCxnSpPr>
          <p:nvPr/>
        </p:nvCxnSpPr>
        <p:spPr>
          <a:xfrm flipV="1">
            <a:off x="1192034" y="387906"/>
            <a:ext cx="0" cy="613410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BF5285-41AA-447D-A83D-2A8E12F5A612}"/>
                  </a:ext>
                </a:extLst>
              </p:cNvPr>
              <p:cNvSpPr txBox="1"/>
              <p:nvPr/>
            </p:nvSpPr>
            <p:spPr>
              <a:xfrm>
                <a:off x="398964" y="539110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BF5285-41AA-447D-A83D-2A8E12F5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4" y="539110"/>
                <a:ext cx="159171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1751643-F7F7-4568-87FC-3174B877E0B6}"/>
              </a:ext>
            </a:extLst>
          </p:cNvPr>
          <p:cNvGrpSpPr/>
          <p:nvPr/>
        </p:nvGrpSpPr>
        <p:grpSpPr>
          <a:xfrm>
            <a:off x="1577040" y="5666636"/>
            <a:ext cx="2029273" cy="886052"/>
            <a:chOff x="4886295" y="5618006"/>
            <a:chExt cx="2029273" cy="88605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389D5-AF09-4056-8E0C-DE76A7B8D3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588EA5F-F090-4F18-8005-0CA0DBCE3597}"/>
                    </a:ext>
                  </a:extLst>
                </p:cNvPr>
                <p:cNvSpPr txBox="1"/>
                <p:nvPr/>
              </p:nvSpPr>
              <p:spPr>
                <a:xfrm>
                  <a:off x="4886295" y="5618006"/>
                  <a:ext cx="2029273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588EA5F-F090-4F18-8005-0CA0DBCE3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295" y="5618006"/>
                  <a:ext cx="2029273" cy="769441"/>
                </a:xfrm>
                <a:prstGeom prst="rect">
                  <a:avLst/>
                </a:prstGeom>
                <a:blipFill>
                  <a:blip r:embed="rId8"/>
                  <a:stretch>
                    <a:fillRect l="-12312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D66F4F-8C0A-4A38-81E5-DAEE7DD63256}"/>
                  </a:ext>
                </a:extLst>
              </p:cNvPr>
              <p:cNvSpPr txBox="1"/>
              <p:nvPr/>
            </p:nvSpPr>
            <p:spPr>
              <a:xfrm>
                <a:off x="4794090" y="1154969"/>
                <a:ext cx="7298058" cy="431881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   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    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ra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GB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endParaRPr lang="en-GB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D66F4F-8C0A-4A38-81E5-DAEE7DD63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090" y="1154969"/>
                <a:ext cx="7298058" cy="43188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DE663-C657-411B-B72A-DC342C7FF48A}"/>
                  </a:ext>
                </a:extLst>
              </p:cNvPr>
              <p:cNvSpPr txBox="1"/>
              <p:nvPr/>
            </p:nvSpPr>
            <p:spPr>
              <a:xfrm>
                <a:off x="5003984" y="5741239"/>
                <a:ext cx="4692466" cy="97000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≈2.3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=4.6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sSup>
                          <m:sSup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40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4DE663-C657-411B-B72A-DC342C7F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984" y="5741239"/>
                <a:ext cx="4692466" cy="9700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FCF89CDE-E0A8-436C-AC52-78BA04C391D9}"/>
              </a:ext>
            </a:extLst>
          </p:cNvPr>
          <p:cNvGrpSpPr/>
          <p:nvPr/>
        </p:nvGrpSpPr>
        <p:grpSpPr>
          <a:xfrm>
            <a:off x="1933118" y="1325400"/>
            <a:ext cx="2579665" cy="2382626"/>
            <a:chOff x="1933118" y="1325400"/>
            <a:chExt cx="2579665" cy="238262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3C7E533-3B39-4863-A356-FC5AE7FEF52B}"/>
                </a:ext>
              </a:extLst>
            </p:cNvPr>
            <p:cNvSpPr/>
            <p:nvPr/>
          </p:nvSpPr>
          <p:spPr>
            <a:xfrm>
              <a:off x="1933118" y="3233686"/>
              <a:ext cx="474340" cy="4743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35A9A5F-2E8F-4830-9FFD-519ACC140041}"/>
                </a:ext>
              </a:extLst>
            </p:cNvPr>
            <p:cNvGrpSpPr/>
            <p:nvPr/>
          </p:nvGrpSpPr>
          <p:grpSpPr>
            <a:xfrm>
              <a:off x="2337993" y="1325400"/>
              <a:ext cx="2174790" cy="1977751"/>
              <a:chOff x="2337993" y="1325400"/>
              <a:chExt cx="2174790" cy="19777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AB56440-B428-4AE7-99E7-5F92E2BF9D0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8765" y="1325400"/>
                    <a:ext cx="1824018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6174D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effectLst/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AB56440-B428-4AE7-99E7-5F92E2BF9D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8765" y="1325400"/>
                    <a:ext cx="1824018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38100">
                    <a:solidFill>
                      <a:srgbClr val="36174D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D16CBA4-07BB-42E2-A3D0-DB4907E09770}"/>
                  </a:ext>
                </a:extLst>
              </p:cNvPr>
              <p:cNvCxnSpPr>
                <a:cxnSpLocks/>
                <a:endCxn id="24" idx="7"/>
              </p:cNvCxnSpPr>
              <p:nvPr/>
            </p:nvCxnSpPr>
            <p:spPr>
              <a:xfrm flipH="1">
                <a:off x="2337993" y="1983362"/>
                <a:ext cx="1619350" cy="1319789"/>
              </a:xfrm>
              <a:prstGeom prst="straightConnector1">
                <a:avLst/>
              </a:prstGeom>
              <a:ln w="76200">
                <a:solidFill>
                  <a:srgbClr val="36174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7AD983-8358-4271-A6B1-1E089324AF54}"/>
              </a:ext>
            </a:extLst>
          </p:cNvPr>
          <p:cNvGrpSpPr/>
          <p:nvPr/>
        </p:nvGrpSpPr>
        <p:grpSpPr>
          <a:xfrm>
            <a:off x="947548" y="2120165"/>
            <a:ext cx="1844984" cy="1572567"/>
            <a:chOff x="947548" y="2120165"/>
            <a:chExt cx="1844984" cy="157256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D96C6F-0E8C-4755-A134-0AAE6F3DB199}"/>
                </a:ext>
              </a:extLst>
            </p:cNvPr>
            <p:cNvSpPr/>
            <p:nvPr/>
          </p:nvSpPr>
          <p:spPr>
            <a:xfrm>
              <a:off x="947548" y="3218392"/>
              <a:ext cx="474340" cy="4743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AB3FCEB-F008-4D67-88F8-E3A943B4F219}"/>
                </a:ext>
              </a:extLst>
            </p:cNvPr>
            <p:cNvGrpSpPr/>
            <p:nvPr/>
          </p:nvGrpSpPr>
          <p:grpSpPr>
            <a:xfrm>
              <a:off x="1229316" y="2120165"/>
              <a:ext cx="1563216" cy="1153523"/>
              <a:chOff x="1229316" y="2120165"/>
              <a:chExt cx="1563216" cy="11535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19290EC-728B-4B94-84AF-6BB48D5EB2E2}"/>
                      </a:ext>
                    </a:extLst>
                  </p:cNvPr>
                  <p:cNvSpPr txBox="1"/>
                  <p:nvPr/>
                </p:nvSpPr>
                <p:spPr>
                  <a:xfrm>
                    <a:off x="1229316" y="2120165"/>
                    <a:ext cx="1563216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006C3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19290EC-728B-4B94-84AF-6BB48D5EB2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9316" y="2120165"/>
                    <a:ext cx="1563216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38100">
                    <a:solidFill>
                      <a:srgbClr val="006C3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48C2282-D92D-4AD7-9016-9754BAAC25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16682" y="2766496"/>
                <a:ext cx="373883" cy="507192"/>
              </a:xfrm>
              <a:prstGeom prst="straightConnector1">
                <a:avLst/>
              </a:prstGeom>
              <a:ln w="76200">
                <a:solidFill>
                  <a:srgbClr val="006C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9198F58-573C-4CA2-A90C-215F8E0860AB}"/>
              </a:ext>
            </a:extLst>
          </p:cNvPr>
          <p:cNvGrpSpPr/>
          <p:nvPr/>
        </p:nvGrpSpPr>
        <p:grpSpPr>
          <a:xfrm>
            <a:off x="1226656" y="3788662"/>
            <a:ext cx="1528842" cy="809503"/>
            <a:chOff x="2177790" y="3786836"/>
            <a:chExt cx="1528842" cy="809503"/>
          </a:xfrm>
        </p:grpSpPr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3017EF9F-C743-475F-807D-7188570377B2}"/>
                </a:ext>
              </a:extLst>
            </p:cNvPr>
            <p:cNvSpPr/>
            <p:nvPr/>
          </p:nvSpPr>
          <p:spPr>
            <a:xfrm rot="5400000">
              <a:off x="2520391" y="3444235"/>
              <a:ext cx="239477" cy="92468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AE7BF0C-49C8-45C1-9B30-1FDF37783B3A}"/>
                    </a:ext>
                  </a:extLst>
                </p:cNvPr>
                <p:cNvSpPr txBox="1"/>
                <p:nvPr/>
              </p:nvSpPr>
              <p:spPr>
                <a:xfrm>
                  <a:off x="2232351" y="4011564"/>
                  <a:ext cx="147428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AE7BF0C-49C8-45C1-9B30-1FDF37783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351" y="4011564"/>
                  <a:ext cx="1474281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08E7FD-D5A9-4B48-AF1D-0903545D988D}"/>
              </a:ext>
            </a:extLst>
          </p:cNvPr>
          <p:cNvGrpSpPr/>
          <p:nvPr/>
        </p:nvGrpSpPr>
        <p:grpSpPr>
          <a:xfrm>
            <a:off x="1192034" y="3478530"/>
            <a:ext cx="978254" cy="0"/>
            <a:chOff x="2107845" y="3478530"/>
            <a:chExt cx="978254" cy="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717015-56AC-4F94-8F84-80F8626C8775}"/>
                </a:ext>
              </a:extLst>
            </p:cNvPr>
            <p:cNvCxnSpPr>
              <a:cxnSpLocks/>
            </p:cNvCxnSpPr>
            <p:nvPr/>
          </p:nvCxnSpPr>
          <p:spPr>
            <a:xfrm>
              <a:off x="2107845" y="3478530"/>
              <a:ext cx="978254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2700914-8788-43B3-BFD9-BA977A8DEC94}"/>
                </a:ext>
              </a:extLst>
            </p:cNvPr>
            <p:cNvCxnSpPr>
              <a:cxnSpLocks/>
            </p:cNvCxnSpPr>
            <p:nvPr/>
          </p:nvCxnSpPr>
          <p:spPr>
            <a:xfrm>
              <a:off x="2482708" y="3478530"/>
              <a:ext cx="252872" cy="0"/>
            </a:xfrm>
            <a:prstGeom prst="line">
              <a:avLst/>
            </a:prstGeom>
            <a:ln w="76200">
              <a:solidFill>
                <a:srgbClr val="FFC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AEBD194-8B17-43D7-A6C8-95D81BCEC7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6440" y="4683240"/>
              <a:ext cx="6108120" cy="1991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AEBD194-8B17-43D7-A6C8-95D81BCEC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7080" y="4673880"/>
                <a:ext cx="6126840" cy="2009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263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97">
        <p:fade/>
      </p:transition>
    </mc:Choice>
    <mc:Fallback xmlns="">
      <p:transition spd="med" advTm="22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E6736F-F78D-47D2-8017-B24469C3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769100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5F45CA-3A5F-427F-B09A-8454C5892994}"/>
                  </a:ext>
                </a:extLst>
              </p:cNvPr>
              <p:cNvSpPr txBox="1"/>
              <p:nvPr/>
            </p:nvSpPr>
            <p:spPr>
              <a:xfrm>
                <a:off x="1111182" y="2588252"/>
                <a:ext cx="1591718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5F45CA-3A5F-427F-B09A-8454C5892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2" y="2588252"/>
                <a:ext cx="159171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DE7D3-2327-4648-9942-41460E78DCA2}"/>
              </a:ext>
            </a:extLst>
          </p:cNvPr>
          <p:cNvGrpSpPr/>
          <p:nvPr/>
        </p:nvGrpSpPr>
        <p:grpSpPr>
          <a:xfrm>
            <a:off x="7052572" y="5994856"/>
            <a:ext cx="2458125" cy="769441"/>
            <a:chOff x="4886295" y="6109033"/>
            <a:chExt cx="2458125" cy="76944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1FAE14-D27F-4B62-9EEE-668CE7D5A8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FF2573-1332-4538-809D-5DA52A40BB9E}"/>
                    </a:ext>
                  </a:extLst>
                </p:cNvPr>
                <p:cNvSpPr txBox="1"/>
                <p:nvPr/>
              </p:nvSpPr>
              <p:spPr>
                <a:xfrm>
                  <a:off x="6623197" y="6109033"/>
                  <a:ext cx="72122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FF2573-1332-4538-809D-5DA52A40B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197" y="6109033"/>
                  <a:ext cx="721223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B428EB-3ACA-4BB9-93DE-6265F1642EAA}"/>
              </a:ext>
            </a:extLst>
          </p:cNvPr>
          <p:cNvGrpSpPr/>
          <p:nvPr/>
        </p:nvGrpSpPr>
        <p:grpSpPr>
          <a:xfrm rot="16200000">
            <a:off x="-830402" y="1168393"/>
            <a:ext cx="2544443" cy="1003160"/>
            <a:chOff x="4886295" y="6059627"/>
            <a:chExt cx="2544443" cy="100316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B12C69-3C4E-4EB4-810A-989BE241B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7DDD62-A2EF-4714-82BF-B574C0858AF5}"/>
                    </a:ext>
                  </a:extLst>
                </p:cNvPr>
                <p:cNvSpPr txBox="1"/>
                <p:nvPr/>
              </p:nvSpPr>
              <p:spPr>
                <a:xfrm rot="5400000">
                  <a:off x="6544438" y="6176486"/>
                  <a:ext cx="100316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sz="4400" dirty="0">
                      <a:solidFill>
                        <a:srgbClr val="FFC000"/>
                      </a:solidFill>
                    </a:rPr>
                    <a:t> </a:t>
                  </a:r>
                  <a:endParaRPr lang="en-CA" sz="4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7DDD62-A2EF-4714-82BF-B574C0858A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44438" y="6176486"/>
                  <a:ext cx="1003160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2766B4-E645-4DFD-963E-DCEB320D0E1B}"/>
              </a:ext>
            </a:extLst>
          </p:cNvPr>
          <p:cNvCxnSpPr>
            <a:cxnSpLocks/>
          </p:cNvCxnSpPr>
          <p:nvPr/>
        </p:nvCxnSpPr>
        <p:spPr>
          <a:xfrm flipV="1">
            <a:off x="892776" y="397751"/>
            <a:ext cx="6236795" cy="623679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F91A96-DC0F-4EB7-BF53-72D8897FA853}"/>
              </a:ext>
            </a:extLst>
          </p:cNvPr>
          <p:cNvGrpSpPr/>
          <p:nvPr/>
        </p:nvGrpSpPr>
        <p:grpSpPr>
          <a:xfrm>
            <a:off x="2511200" y="585061"/>
            <a:ext cx="2001051" cy="3834539"/>
            <a:chOff x="2511200" y="585061"/>
            <a:chExt cx="2001051" cy="3834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93F5D8-1F58-4E17-AC72-F187EBC5EAD5}"/>
                    </a:ext>
                  </a:extLst>
                </p:cNvPr>
                <p:cNvSpPr txBox="1"/>
                <p:nvPr/>
              </p:nvSpPr>
              <p:spPr>
                <a:xfrm>
                  <a:off x="2511200" y="585061"/>
                  <a:ext cx="2001051" cy="181588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70C0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4000" dirty="0"/>
                    <a:t>Flat </a:t>
                  </a:r>
                  <a:r>
                    <a:rPr lang="en-GB" sz="3200" dirty="0"/>
                    <a:t>spacetime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93F5D8-1F58-4E17-AC72-F187EBC5E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200" y="585061"/>
                  <a:ext cx="2001051" cy="1815882"/>
                </a:xfrm>
                <a:prstGeom prst="rect">
                  <a:avLst/>
                </a:prstGeom>
                <a:blipFill>
                  <a:blip r:embed="rId7"/>
                  <a:stretch>
                    <a:fillRect l="-3892" t="-4934" r="-3593"/>
                  </a:stretch>
                </a:blipFill>
                <a:ln w="38100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BD4970-A925-4A16-AE68-A7F099663FE2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3143250" y="2400943"/>
              <a:ext cx="368476" cy="20186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B0657D-A2BD-4EE6-81B6-7471887BC298}"/>
              </a:ext>
            </a:extLst>
          </p:cNvPr>
          <p:cNvGrpSpPr/>
          <p:nvPr/>
        </p:nvGrpSpPr>
        <p:grpSpPr>
          <a:xfrm>
            <a:off x="2339554" y="3429000"/>
            <a:ext cx="7512892" cy="1981825"/>
            <a:chOff x="2339554" y="3429000"/>
            <a:chExt cx="7512892" cy="19818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AC5FB4-A2AF-4517-A727-C026D19ED725}"/>
                    </a:ext>
                  </a:extLst>
                </p:cNvPr>
                <p:cNvSpPr txBox="1"/>
                <p:nvPr/>
              </p:nvSpPr>
              <p:spPr>
                <a:xfrm>
                  <a:off x="4858747" y="3429000"/>
                  <a:ext cx="4993699" cy="19818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Schwarzschild Spacetime</a:t>
                  </a:r>
                  <a:endParaRPr lang="en-GB" sz="3600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br>
                    <a:rPr lang="en-GB" sz="4000" i="1" dirty="0">
                      <a:latin typeface="Cambria Math" panose="02040503050406030204" pitchFamily="18" charset="0"/>
                    </a:rPr>
                  </a:br>
                  <a:r>
                    <a:rPr lang="en-GB" sz="4000" i="1" dirty="0">
                      <a:latin typeface="Cambria Math" panose="02040503050406030204" pitchFamily="18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</m:func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EAC5FB4-A2AF-4517-A727-C026D19ED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8747" y="3429000"/>
                  <a:ext cx="4993699" cy="1981825"/>
                </a:xfrm>
                <a:prstGeom prst="rect">
                  <a:avLst/>
                </a:prstGeom>
                <a:blipFill>
                  <a:blip r:embed="rId8"/>
                  <a:stretch>
                    <a:fillRect l="-3273" t="-3625"/>
                  </a:stretch>
                </a:blipFill>
                <a:ln w="38100">
                  <a:solidFill>
                    <a:srgbClr val="FF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91618B-D4DB-4053-BEB3-0D0FE168FD0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2339554" y="4419913"/>
              <a:ext cx="2519193" cy="9909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E850952-01FF-48FA-826C-19E9CE9AA9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0080" y="4548240"/>
              <a:ext cx="2493000" cy="1971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E850952-01FF-48FA-826C-19E9CE9AA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720" y="4538880"/>
                <a:ext cx="2511720" cy="199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373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9"/>
    </mc:Choice>
    <mc:Fallback xmlns="">
      <p:transition spd="slow" advTm="17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7198A7-9BBA-4FB4-A7E3-7041682E2709}"/>
              </a:ext>
            </a:extLst>
          </p:cNvPr>
          <p:cNvSpPr txBox="1"/>
          <p:nvPr/>
        </p:nvSpPr>
        <p:spPr>
          <a:xfrm>
            <a:off x="129412" y="126610"/>
            <a:ext cx="686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0" dirty="0"/>
              <a:t>Schwarzschild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CF46C3-433C-472B-B59F-C6AB3E425ED9}"/>
                  </a:ext>
                </a:extLst>
              </p:cNvPr>
              <p:cNvSpPr txBox="1"/>
              <p:nvPr/>
            </p:nvSpPr>
            <p:spPr>
              <a:xfrm>
                <a:off x="0" y="1133518"/>
                <a:ext cx="12192000" cy="2762166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54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𝑆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40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CF46C3-433C-472B-B59F-C6AB3E42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3518"/>
                <a:ext cx="12192000" cy="2762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30A2B-6ECD-4D52-A775-DBDFDD936FB1}"/>
                  </a:ext>
                </a:extLst>
              </p:cNvPr>
              <p:cNvSpPr txBox="1"/>
              <p:nvPr/>
            </p:nvSpPr>
            <p:spPr>
              <a:xfrm>
                <a:off x="6991643" y="4642466"/>
                <a:ext cx="320797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GB" sz="6000" dirty="0"/>
                  <a:t>Constant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/>
                  <a:t> and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230A2B-6ECD-4D52-A775-DBDFDD93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43" y="4642466"/>
                <a:ext cx="3207971" cy="1938992"/>
              </a:xfrm>
              <a:prstGeom prst="rect">
                <a:avLst/>
              </a:prstGeom>
              <a:blipFill>
                <a:blip r:embed="rId4"/>
                <a:stretch>
                  <a:fillRect l="-7605" t="-9748" r="-12548" b="-204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EA40019-5646-4EF7-AC5D-B69A51C6AD90}"/>
              </a:ext>
            </a:extLst>
          </p:cNvPr>
          <p:cNvGrpSpPr/>
          <p:nvPr/>
        </p:nvGrpSpPr>
        <p:grpSpPr>
          <a:xfrm>
            <a:off x="2359542" y="2833791"/>
            <a:ext cx="5039526" cy="3897599"/>
            <a:chOff x="2359542" y="2833791"/>
            <a:chExt cx="5039526" cy="3897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3AFE785-3723-46AE-9EB6-5B48F561A0BD}"/>
                    </a:ext>
                  </a:extLst>
                </p:cNvPr>
                <p:cNvSpPr txBox="1"/>
                <p:nvPr/>
              </p:nvSpPr>
              <p:spPr>
                <a:xfrm>
                  <a:off x="2617992" y="4102510"/>
                  <a:ext cx="4373651" cy="24789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GB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48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GB" sz="48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CA" sz="4800" dirty="0"/>
                    <a:t>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3AFE785-3723-46AE-9EB6-5B48F561A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992" y="4102510"/>
                  <a:ext cx="4373651" cy="24789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89D4D0-5451-4661-8CBE-CAFA54C9F380}"/>
                </a:ext>
              </a:extLst>
            </p:cNvPr>
            <p:cNvGrpSpPr/>
            <p:nvPr/>
          </p:nvGrpSpPr>
          <p:grpSpPr>
            <a:xfrm>
              <a:off x="2359542" y="2833791"/>
              <a:ext cx="5039526" cy="3897599"/>
              <a:chOff x="6009783" y="877375"/>
              <a:chExt cx="1682861" cy="140435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1D65349-3584-4966-9E3A-2A0ACBB847F8}"/>
                  </a:ext>
                </a:extLst>
              </p:cNvPr>
              <p:cNvSpPr/>
              <p:nvPr/>
            </p:nvSpPr>
            <p:spPr>
              <a:xfrm>
                <a:off x="6096000" y="1310499"/>
                <a:ext cx="1430215" cy="97123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78C3FCA-34F7-46B1-B6C6-C508B383C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9783" y="877375"/>
                <a:ext cx="86216" cy="44119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147D5E8-FCA1-4F11-802A-CF248FC5D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26216" y="877375"/>
                <a:ext cx="166428" cy="44119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B5E3FC5-7A14-4E09-87F1-637355473079}"/>
              </a:ext>
            </a:extLst>
          </p:cNvPr>
          <p:cNvSpPr/>
          <p:nvPr/>
        </p:nvSpPr>
        <p:spPr>
          <a:xfrm>
            <a:off x="2359543" y="1144255"/>
            <a:ext cx="5039526" cy="1689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800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0"/>
    </mc:Choice>
    <mc:Fallback xmlns="">
      <p:transition spd="slow" advTm="9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E8BD61F-5FAF-49EE-A67E-C1E53B6C6A42}"/>
              </a:ext>
            </a:extLst>
          </p:cNvPr>
          <p:cNvGrpSpPr/>
          <p:nvPr/>
        </p:nvGrpSpPr>
        <p:grpSpPr>
          <a:xfrm>
            <a:off x="714799" y="3322"/>
            <a:ext cx="7621246" cy="6854677"/>
            <a:chOff x="714799" y="3322"/>
            <a:chExt cx="7621246" cy="68546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63A5D5-4262-42F7-8E0B-00161680A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799" y="3322"/>
              <a:ext cx="7621246" cy="685467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58A872-8150-461B-A115-4FFE2778C0F5}"/>
                </a:ext>
              </a:extLst>
            </p:cNvPr>
            <p:cNvGrpSpPr/>
            <p:nvPr/>
          </p:nvGrpSpPr>
          <p:grpSpPr>
            <a:xfrm>
              <a:off x="1046830" y="3007202"/>
              <a:ext cx="1884718" cy="1304731"/>
              <a:chOff x="1046830" y="3007202"/>
              <a:chExt cx="1884718" cy="13047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F91B622-59E5-46F0-B061-BA9152D909AA}"/>
                      </a:ext>
                    </a:extLst>
                  </p:cNvPr>
                  <p:cNvSpPr txBox="1"/>
                  <p:nvPr/>
                </p:nvSpPr>
                <p:spPr>
                  <a:xfrm>
                    <a:off x="1339830" y="3007202"/>
                    <a:ext cx="1591718" cy="70788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CA" sz="4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F91B622-59E5-46F0-B061-BA9152D909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9830" y="3007202"/>
                    <a:ext cx="1591718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D4C6F4-CD47-4445-89AA-C29AF9165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6830" y="3715088"/>
                <a:ext cx="1088859" cy="5968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14DD90-DF10-4618-BD7C-45DE5E06D29B}"/>
              </a:ext>
            </a:extLst>
          </p:cNvPr>
          <p:cNvGrpSpPr/>
          <p:nvPr/>
        </p:nvGrpSpPr>
        <p:grpSpPr>
          <a:xfrm>
            <a:off x="7052572" y="5994856"/>
            <a:ext cx="2458125" cy="769441"/>
            <a:chOff x="4886295" y="6109033"/>
            <a:chExt cx="2458125" cy="76944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91FA885-71F4-4DF4-8648-6400CA85B7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A27E17-AEF6-44F0-9C1C-B3989CB46990}"/>
                    </a:ext>
                  </a:extLst>
                </p:cNvPr>
                <p:cNvSpPr txBox="1"/>
                <p:nvPr/>
              </p:nvSpPr>
              <p:spPr>
                <a:xfrm>
                  <a:off x="6623197" y="6109033"/>
                  <a:ext cx="72122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A27E17-AEF6-44F0-9C1C-B3989CB46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197" y="6109033"/>
                  <a:ext cx="721223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985F69-B6DA-4F5D-B1C5-0F621C5DDF91}"/>
              </a:ext>
            </a:extLst>
          </p:cNvPr>
          <p:cNvGrpSpPr/>
          <p:nvPr/>
        </p:nvGrpSpPr>
        <p:grpSpPr>
          <a:xfrm rot="16200000">
            <a:off x="-830402" y="1168393"/>
            <a:ext cx="2544443" cy="1003160"/>
            <a:chOff x="4886295" y="6059627"/>
            <a:chExt cx="2544443" cy="100316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6659F0-7583-4066-97AD-C0CBA3AAA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3953CE-848E-4A62-ADF5-2ED3EA5147D5}"/>
                    </a:ext>
                  </a:extLst>
                </p:cNvPr>
                <p:cNvSpPr txBox="1"/>
                <p:nvPr/>
              </p:nvSpPr>
              <p:spPr>
                <a:xfrm rot="5400000">
                  <a:off x="6544438" y="6176486"/>
                  <a:ext cx="1003160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FFC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GB" sz="4400" dirty="0">
                      <a:solidFill>
                        <a:srgbClr val="FFC000"/>
                      </a:solidFill>
                    </a:rPr>
                    <a:t> </a:t>
                  </a:r>
                  <a:endParaRPr lang="en-CA" sz="4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3953CE-848E-4A62-ADF5-2ED3EA514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544438" y="6176486"/>
                  <a:ext cx="1003160" cy="76944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1F633A-ACE5-4B06-BBAB-BD6ADF02C1EC}"/>
              </a:ext>
            </a:extLst>
          </p:cNvPr>
          <p:cNvGrpSpPr/>
          <p:nvPr/>
        </p:nvGrpSpPr>
        <p:grpSpPr>
          <a:xfrm>
            <a:off x="2500166" y="730186"/>
            <a:ext cx="2001051" cy="3834539"/>
            <a:chOff x="2511200" y="585061"/>
            <a:chExt cx="2001051" cy="3834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A19BA6-EA65-4F2D-8F5E-A82C5F37B56B}"/>
                    </a:ext>
                  </a:extLst>
                </p:cNvPr>
                <p:cNvSpPr txBox="1"/>
                <p:nvPr/>
              </p:nvSpPr>
              <p:spPr>
                <a:xfrm>
                  <a:off x="2511200" y="585061"/>
                  <a:ext cx="2001051" cy="181588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70C0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4000" dirty="0"/>
                    <a:t>Flat </a:t>
                  </a:r>
                  <a:r>
                    <a:rPr lang="en-GB" sz="3200" dirty="0"/>
                    <a:t>spacetime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0A19BA6-EA65-4F2D-8F5E-A82C5F37B5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1200" y="585061"/>
                  <a:ext cx="2001051" cy="1815882"/>
                </a:xfrm>
                <a:prstGeom prst="rect">
                  <a:avLst/>
                </a:prstGeom>
                <a:blipFill>
                  <a:blip r:embed="rId7"/>
                  <a:stretch>
                    <a:fillRect l="-3593" t="-4934" r="-3892"/>
                  </a:stretch>
                </a:blipFill>
                <a:ln w="38100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EAAC5F-F260-4FE4-A638-0B5870593BCE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3143250" y="2400943"/>
              <a:ext cx="368476" cy="20186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885D74-D5DC-4016-975D-BE95B15BECDB}"/>
              </a:ext>
            </a:extLst>
          </p:cNvPr>
          <p:cNvGrpSpPr/>
          <p:nvPr/>
        </p:nvGrpSpPr>
        <p:grpSpPr>
          <a:xfrm>
            <a:off x="2515947" y="3219631"/>
            <a:ext cx="7512892" cy="1981825"/>
            <a:chOff x="2339554" y="3429000"/>
            <a:chExt cx="7512892" cy="19818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A0760D-CFE5-4A25-9167-2CDAE038E48A}"/>
                    </a:ext>
                  </a:extLst>
                </p:cNvPr>
                <p:cNvSpPr txBox="1"/>
                <p:nvPr/>
              </p:nvSpPr>
              <p:spPr>
                <a:xfrm>
                  <a:off x="4858747" y="3429000"/>
                  <a:ext cx="4993699" cy="19818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GB" sz="3600" dirty="0"/>
                    <a:t>Schwarzschild Spacetime</a:t>
                  </a:r>
                  <a:endParaRPr lang="en-GB" sz="3600" i="1" dirty="0">
                    <a:solidFill>
                      <a:srgbClr val="FFC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  <m:rad>
                          <m:radPr>
                            <m:degHide m:val="on"/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br>
                    <a:rPr lang="en-GB" sz="4000" i="1" dirty="0">
                      <a:latin typeface="Cambria Math" panose="02040503050406030204" pitchFamily="18" charset="0"/>
                    </a:rPr>
                  </a:br>
                  <a:r>
                    <a:rPr lang="en-GB" sz="4000" i="1" dirty="0">
                      <a:latin typeface="Cambria Math" panose="02040503050406030204" pitchFamily="18" charset="0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unc>
                        <m:func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e>
                      </m:func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A0760D-CFE5-4A25-9167-2CDAE038E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8747" y="3429000"/>
                  <a:ext cx="4993699" cy="1981825"/>
                </a:xfrm>
                <a:prstGeom prst="rect">
                  <a:avLst/>
                </a:prstGeom>
                <a:blipFill>
                  <a:blip r:embed="rId8"/>
                  <a:stretch>
                    <a:fillRect l="-3394" t="-3323"/>
                  </a:stretch>
                </a:blipFill>
                <a:ln w="38100">
                  <a:solidFill>
                    <a:srgbClr val="FF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178C20-4A85-4EBF-8A33-72B947413BF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339554" y="4419913"/>
              <a:ext cx="2519193" cy="9909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7B5C0A-3334-45D6-9671-A2C09FC5606E}"/>
              </a:ext>
            </a:extLst>
          </p:cNvPr>
          <p:cNvGrpSpPr/>
          <p:nvPr/>
        </p:nvGrpSpPr>
        <p:grpSpPr>
          <a:xfrm>
            <a:off x="7690785" y="149459"/>
            <a:ext cx="4272615" cy="2827257"/>
            <a:chOff x="7555526" y="263538"/>
            <a:chExt cx="4272615" cy="28272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A2632CA-7C4B-4C1B-AD9C-9E1AC7B47150}"/>
                    </a:ext>
                  </a:extLst>
                </p:cNvPr>
                <p:cNvSpPr txBox="1"/>
                <p:nvPr/>
              </p:nvSpPr>
              <p:spPr>
                <a:xfrm>
                  <a:off x="7555526" y="782471"/>
                  <a:ext cx="4272615" cy="2308324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3600" dirty="0"/>
                    <a:t>For </a:t>
                  </a:r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CA" sz="3600" dirty="0"/>
                    <a:t>,</a:t>
                  </a:r>
                </a:p>
                <a:p>
                  <a:pPr algn="ctr"/>
                  <a:r>
                    <a:rPr lang="en-CA" sz="3600" dirty="0"/>
                    <a:t>We can act as if Schwarzschild </a:t>
                  </a:r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CA" sz="3600" dirty="0"/>
                    <a:t> gives</a:t>
                  </a:r>
                </a:p>
                <a:p>
                  <a:pPr algn="ctr"/>
                  <a:r>
                    <a:rPr lang="en-CA" sz="3600" dirty="0"/>
                    <a:t> </a:t>
                  </a:r>
                  <a14:m>
                    <m:oMath xmlns:m="http://schemas.openxmlformats.org/officeDocument/2006/math">
                      <m:r>
                        <a:rPr lang="en-GB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CA" sz="36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A2632CA-7C4B-4C1B-AD9C-9E1AC7B47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526" y="782471"/>
                  <a:ext cx="4272615" cy="2308324"/>
                </a:xfrm>
                <a:prstGeom prst="rect">
                  <a:avLst/>
                </a:prstGeom>
                <a:blipFill>
                  <a:blip r:embed="rId9"/>
                  <a:stretch>
                    <a:fillRect l="-2122" t="-3385" r="-198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96BC9F-08C5-4998-B05C-1CFE2F5EB79C}"/>
                    </a:ext>
                  </a:extLst>
                </p:cNvPr>
                <p:cNvSpPr txBox="1"/>
                <p:nvPr/>
              </p:nvSpPr>
              <p:spPr>
                <a:xfrm>
                  <a:off x="7555526" y="263538"/>
                  <a:ext cx="4272615" cy="52322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800" dirty="0"/>
                    <a:t>Constant </a:t>
                  </a:r>
                  <a14:m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CA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96BC9F-08C5-4998-B05C-1CFE2F5EB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526" y="263538"/>
                  <a:ext cx="4272615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7692" b="-2857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4508901-3ABA-4E03-91CA-DE29BAEAC6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38622" y="608892"/>
              <a:ext cx="1589400" cy="788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4508901-3ABA-4E03-91CA-DE29BAEAC6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29262" y="599532"/>
                <a:ext cx="1608120" cy="80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7BF5024-055F-4B94-A8A8-A94C3786C395}"/>
              </a:ext>
            </a:extLst>
          </p:cNvPr>
          <p:cNvGrpSpPr/>
          <p:nvPr/>
        </p:nvGrpSpPr>
        <p:grpSpPr>
          <a:xfrm>
            <a:off x="2121621" y="5416062"/>
            <a:ext cx="2256425" cy="952066"/>
            <a:chOff x="1855517" y="3664725"/>
            <a:chExt cx="2256425" cy="952066"/>
          </a:xfrm>
        </p:grpSpPr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9D63728F-918B-4FCB-ABF1-7F45F1E0FD7D}"/>
                </a:ext>
              </a:extLst>
            </p:cNvPr>
            <p:cNvSpPr/>
            <p:nvPr/>
          </p:nvSpPr>
          <p:spPr>
            <a:xfrm rot="5400000">
              <a:off x="2702320" y="3140193"/>
              <a:ext cx="361589" cy="1410653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68CF3F2-03E6-4EF3-A4EE-B0457907739C}"/>
                    </a:ext>
                  </a:extLst>
                </p:cNvPr>
                <p:cNvSpPr txBox="1"/>
                <p:nvPr/>
              </p:nvSpPr>
              <p:spPr>
                <a:xfrm>
                  <a:off x="1855517" y="4032016"/>
                  <a:ext cx="2256425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32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68CF3F2-03E6-4EF3-A4EE-B04579077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5517" y="4032016"/>
                  <a:ext cx="2256425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7575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6"/>
    </mc:Choice>
    <mc:Fallback xmlns="">
      <p:transition spd="slow" advTm="18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7198A7-9BBA-4FB4-A7E3-7041682E2709}"/>
              </a:ext>
            </a:extLst>
          </p:cNvPr>
          <p:cNvSpPr txBox="1"/>
          <p:nvPr/>
        </p:nvSpPr>
        <p:spPr>
          <a:xfrm>
            <a:off x="270089" y="47014"/>
            <a:ext cx="8409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0" dirty="0"/>
              <a:t>Schwarzschild</a:t>
            </a:r>
            <a:r>
              <a:rPr lang="en-GB" sz="8000" b="0" dirty="0"/>
              <a:t>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CF46C3-433C-472B-B59F-C6AB3E425ED9}"/>
                  </a:ext>
                </a:extLst>
              </p:cNvPr>
              <p:cNvSpPr txBox="1"/>
              <p:nvPr/>
            </p:nvSpPr>
            <p:spPr>
              <a:xfrm>
                <a:off x="0" y="1614457"/>
                <a:ext cx="12192000" cy="2762166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5400" b="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d>
                                          <m:d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40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4000" i="1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4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40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40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4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0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4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4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40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40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4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4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CF46C3-433C-472B-B59F-C6AB3E42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4457"/>
                <a:ext cx="12192000" cy="2762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56D7D9D-9C0C-4DDF-9CA3-46017CD26022}"/>
              </a:ext>
            </a:extLst>
          </p:cNvPr>
          <p:cNvGrpSpPr/>
          <p:nvPr/>
        </p:nvGrpSpPr>
        <p:grpSpPr>
          <a:xfrm>
            <a:off x="0" y="1628714"/>
            <a:ext cx="6940172" cy="4570953"/>
            <a:chOff x="0" y="1628714"/>
            <a:chExt cx="6940172" cy="4570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FB6DAC7-62C7-47F3-BA5A-4256034048C7}"/>
                    </a:ext>
                  </a:extLst>
                </p:cNvPr>
                <p:cNvSpPr txBox="1"/>
                <p:nvPr/>
              </p:nvSpPr>
              <p:spPr>
                <a:xfrm>
                  <a:off x="4101301" y="4776265"/>
                  <a:ext cx="2838871" cy="127714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5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sz="4800" i="1" dirty="0"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FB6DAC7-62C7-47F3-BA5A-425603404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1301" y="4776265"/>
                  <a:ext cx="2838871" cy="12771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7C0BDC-2BD0-4000-978B-ACA2B8E3910D}"/>
                </a:ext>
              </a:extLst>
            </p:cNvPr>
            <p:cNvSpPr txBox="1"/>
            <p:nvPr/>
          </p:nvSpPr>
          <p:spPr>
            <a:xfrm>
              <a:off x="0" y="4630007"/>
              <a:ext cx="410130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>
                  <a:solidFill>
                    <a:srgbClr val="FF0000"/>
                  </a:solidFill>
                </a:rPr>
                <a:t>Schwarzschild Radius</a:t>
              </a:r>
              <a:endParaRPr lang="en-GB" sz="5400" b="0" dirty="0">
                <a:solidFill>
                  <a:srgbClr val="FF0000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92E9F1E-687E-46A4-8983-6408D2B915D4}"/>
                </a:ext>
              </a:extLst>
            </p:cNvPr>
            <p:cNvSpPr/>
            <p:nvPr/>
          </p:nvSpPr>
          <p:spPr>
            <a:xfrm>
              <a:off x="3390900" y="1628714"/>
              <a:ext cx="590550" cy="590550"/>
            </a:xfrm>
            <a:prstGeom prst="ellipse">
              <a:avLst/>
            </a:prstGeom>
            <a:solidFill>
              <a:srgbClr val="FFCBA7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F2BCB0-D7A7-448E-B7E5-495729E886EB}"/>
                </a:ext>
              </a:extLst>
            </p:cNvPr>
            <p:cNvSpPr/>
            <p:nvPr/>
          </p:nvSpPr>
          <p:spPr>
            <a:xfrm>
              <a:off x="6076950" y="2257364"/>
              <a:ext cx="590550" cy="590550"/>
            </a:xfrm>
            <a:prstGeom prst="ellipse">
              <a:avLst/>
            </a:prstGeom>
            <a:solidFill>
              <a:srgbClr val="FFCBA7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364FDA-B1F3-4C7E-9768-55FE31297D7D}"/>
              </a:ext>
            </a:extLst>
          </p:cNvPr>
          <p:cNvSpPr txBox="1"/>
          <p:nvPr/>
        </p:nvSpPr>
        <p:spPr>
          <a:xfrm>
            <a:off x="7581900" y="4387150"/>
            <a:ext cx="41013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(Event Horizon)</a:t>
            </a:r>
            <a:endParaRPr lang="en-GB" sz="72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58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0"/>
    </mc:Choice>
    <mc:Fallback xmlns="">
      <p:transition spd="slow" advTm="9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45DB06-8ACF-48C4-A96C-5894F49ACAF0}"/>
              </a:ext>
            </a:extLst>
          </p:cNvPr>
          <p:cNvGrpSpPr/>
          <p:nvPr/>
        </p:nvGrpSpPr>
        <p:grpSpPr>
          <a:xfrm>
            <a:off x="4828753" y="95208"/>
            <a:ext cx="7548919" cy="2080192"/>
            <a:chOff x="4746046" y="726359"/>
            <a:chExt cx="7548919" cy="2080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2A3B15-BED9-44D1-A1D0-68A53BEE1356}"/>
                    </a:ext>
                  </a:extLst>
                </p:cNvPr>
                <p:cNvSpPr txBox="1"/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noFill/>
                <a:effectLst>
                  <a:softEdge rad="1651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2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1−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𝑠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>
                                                          <a:rPr lang="en-GB" sz="28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2800" b="0" i="0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600" dirty="0">
                    <a:effectLst/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22A3B15-BED9-44D1-A1D0-68A53BEE1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92020F-70EF-4BBE-9032-0691CC9665F5}"/>
                    </a:ext>
                  </a:extLst>
                </p:cNvPr>
                <p:cNvSpPr txBox="1"/>
                <p:nvPr/>
              </p:nvSpPr>
              <p:spPr>
                <a:xfrm>
                  <a:off x="8576869" y="745409"/>
                  <a:ext cx="3133725" cy="2061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3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CA" sz="33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92020F-70EF-4BBE-9032-0691CC966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6869" y="745409"/>
                  <a:ext cx="3133725" cy="2061142"/>
                </a:xfrm>
                <a:prstGeom prst="rect">
                  <a:avLst/>
                </a:prstGeom>
                <a:blipFill>
                  <a:blip r:embed="rId4"/>
                  <a:stretch>
                    <a:fillRect r="-564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B335C5C-752F-4B9F-A828-81B271231137}"/>
              </a:ext>
            </a:extLst>
          </p:cNvPr>
          <p:cNvGrpSpPr/>
          <p:nvPr/>
        </p:nvGrpSpPr>
        <p:grpSpPr>
          <a:xfrm>
            <a:off x="3050954" y="60628"/>
            <a:ext cx="3567312" cy="1323439"/>
            <a:chOff x="3050954" y="60628"/>
            <a:chExt cx="3567312" cy="1323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762E08-0D74-4F83-967D-2A058ED0A0B0}"/>
                </a:ext>
              </a:extLst>
            </p:cNvPr>
            <p:cNvSpPr/>
            <p:nvPr/>
          </p:nvSpPr>
          <p:spPr>
            <a:xfrm>
              <a:off x="5124450" y="114258"/>
              <a:ext cx="1493816" cy="84776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84D251-F969-40B8-9857-9796C92A7E1C}"/>
                    </a:ext>
                  </a:extLst>
                </p:cNvPr>
                <p:cNvSpPr txBox="1"/>
                <p:nvPr/>
              </p:nvSpPr>
              <p:spPr>
                <a:xfrm>
                  <a:off x="3050954" y="60628"/>
                  <a:ext cx="2073496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  <a:p>
                  <a:r>
                    <a:rPr lang="en-CA" sz="4000" dirty="0">
                      <a:solidFill>
                        <a:srgbClr val="FF0000"/>
                      </a:solidFill>
                    </a:rPr>
                    <a:t>as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40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84D251-F969-40B8-9857-9796C92A7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954" y="60628"/>
                  <a:ext cx="2073496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0264" b="-188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2C7B30-866E-425C-A498-CE9DBF839D6C}"/>
              </a:ext>
            </a:extLst>
          </p:cNvPr>
          <p:cNvGrpSpPr/>
          <p:nvPr/>
        </p:nvGrpSpPr>
        <p:grpSpPr>
          <a:xfrm>
            <a:off x="6001709" y="446905"/>
            <a:ext cx="2808915" cy="2775487"/>
            <a:chOff x="6001709" y="446905"/>
            <a:chExt cx="2808915" cy="27754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E8965-A9FF-49E5-83FD-E7EE474C1771}"/>
                </a:ext>
              </a:extLst>
            </p:cNvPr>
            <p:cNvGrpSpPr/>
            <p:nvPr/>
          </p:nvGrpSpPr>
          <p:grpSpPr>
            <a:xfrm>
              <a:off x="6001709" y="446905"/>
              <a:ext cx="2808915" cy="2775487"/>
              <a:chOff x="6001709" y="446905"/>
              <a:chExt cx="2808915" cy="27754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2C13CFD-A7F0-4E97-B250-95A6DF704522}"/>
                      </a:ext>
                    </a:extLst>
                  </p:cNvPr>
                  <p:cNvSpPr txBox="1"/>
                  <p:nvPr/>
                </p:nvSpPr>
                <p:spPr>
                  <a:xfrm>
                    <a:off x="6001709" y="1898953"/>
                    <a:ext cx="2073496" cy="132343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oMath>
                      </m:oMathPara>
                    </a14:m>
                    <a:endParaRPr lang="en-CA" sz="4000" dirty="0">
                      <a:solidFill>
                        <a:srgbClr val="00B050"/>
                      </a:solidFill>
                    </a:endParaRPr>
                  </a:p>
                  <a:p>
                    <a:r>
                      <a:rPr lang="en-CA" sz="4000" dirty="0">
                        <a:solidFill>
                          <a:srgbClr val="00B050"/>
                        </a:solidFill>
                      </a:rPr>
                      <a:t>as </a:t>
                    </a:r>
                    <a14:m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r>
                      <a:rPr lang="en-CA" sz="4000" dirty="0">
                        <a:solidFill>
                          <a:srgbClr val="00B05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2C13CFD-A7F0-4E97-B250-95A6DF7045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1709" y="1898953"/>
                    <a:ext cx="2073496" cy="132343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588" b="-1889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EA440E-4705-4F08-8D9F-482406B36271}"/>
                  </a:ext>
                </a:extLst>
              </p:cNvPr>
              <p:cNvSpPr/>
              <p:nvPr/>
            </p:nvSpPr>
            <p:spPr>
              <a:xfrm>
                <a:off x="7166545" y="446905"/>
                <a:ext cx="1644079" cy="937162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4061A0-E122-4EE1-AB28-D79D4470BCE5}"/>
                </a:ext>
              </a:extLst>
            </p:cNvPr>
            <p:cNvCxnSpPr/>
            <p:nvPr/>
          </p:nvCxnSpPr>
          <p:spPr>
            <a:xfrm flipH="1">
              <a:off x="7165760" y="1384067"/>
              <a:ext cx="368515" cy="644758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A6E7E4-AD44-49A8-8334-A42E700666E7}"/>
                  </a:ext>
                </a:extLst>
              </p:cNvPr>
              <p:cNvSpPr txBox="1"/>
              <p:nvPr/>
            </p:nvSpPr>
            <p:spPr>
              <a:xfrm>
                <a:off x="114300" y="3635609"/>
                <a:ext cx="12077700" cy="2723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singularity: a </a:t>
                </a:r>
                <a:r>
                  <a:rPr lang="en-CA" sz="4000" u="sng" dirty="0">
                    <a:solidFill>
                      <a:srgbClr val="FF0000"/>
                    </a:solidFill>
                  </a:rPr>
                  <a:t>TRUE</a:t>
                </a:r>
                <a:r>
                  <a:rPr lang="en-CA" sz="4000" dirty="0">
                    <a:solidFill>
                      <a:schemeClr val="tx1"/>
                    </a:solidFill>
                  </a:rPr>
                  <a:t> geometric singularity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>
                    <a:solidFill>
                      <a:schemeClr val="tx1"/>
                    </a:solidFill>
                  </a:rPr>
                  <a:t>spacetime manifold “stops” at this point</a:t>
                </a:r>
              </a:p>
              <a:p>
                <a:endParaRPr lang="en-CA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singularity: a </a:t>
                </a:r>
                <a:r>
                  <a:rPr lang="en-CA" sz="4000" u="sng" dirty="0">
                    <a:solidFill>
                      <a:srgbClr val="00B050"/>
                    </a:solidFill>
                  </a:rPr>
                  <a:t>coordinate</a:t>
                </a:r>
                <a:r>
                  <a:rPr lang="en-CA" sz="4000" dirty="0">
                    <a:solidFill>
                      <a:schemeClr val="tx1"/>
                    </a:solidFill>
                  </a:rPr>
                  <a:t> singularity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500" dirty="0"/>
                  <a:t>due to coordinate system; can be removed by changing </a:t>
                </a:r>
                <a:r>
                  <a:rPr lang="en-CA" sz="3500" dirty="0" err="1"/>
                  <a:t>coords</a:t>
                </a:r>
                <a:endParaRPr lang="en-CA" sz="3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A6E7E4-AD44-49A8-8334-A42E70066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635609"/>
                <a:ext cx="12077700" cy="2723823"/>
              </a:xfrm>
              <a:prstGeom prst="rect">
                <a:avLst/>
              </a:prstGeom>
              <a:blipFill>
                <a:blip r:embed="rId7"/>
                <a:stretch>
                  <a:fillRect l="-1615" t="-4027" r="-858" b="-73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57A209F-068C-4E13-A8B1-8BF7B9B3C052}"/>
              </a:ext>
            </a:extLst>
          </p:cNvPr>
          <p:cNvSpPr txBox="1"/>
          <p:nvPr/>
        </p:nvSpPr>
        <p:spPr>
          <a:xfrm>
            <a:off x="324062" y="1889841"/>
            <a:ext cx="46569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0" dirty="0"/>
              <a:t>“singularities”</a:t>
            </a:r>
            <a:endParaRPr lang="en-CA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1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59"/>
    </mc:Choice>
    <mc:Fallback xmlns="">
      <p:transition spd="slow" advTm="41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56EDDA-F790-4C0C-9A69-00258F36BE41}"/>
              </a:ext>
            </a:extLst>
          </p:cNvPr>
          <p:cNvGrpSpPr/>
          <p:nvPr/>
        </p:nvGrpSpPr>
        <p:grpSpPr>
          <a:xfrm>
            <a:off x="8445407" y="-261419"/>
            <a:ext cx="3772767" cy="4036383"/>
            <a:chOff x="8445407" y="-261419"/>
            <a:chExt cx="3772767" cy="40363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F151889-36A0-4727-B90B-91BCE89C4665}"/>
                </a:ext>
              </a:extLst>
            </p:cNvPr>
            <p:cNvGrpSpPr/>
            <p:nvPr/>
          </p:nvGrpSpPr>
          <p:grpSpPr>
            <a:xfrm>
              <a:off x="8445407" y="245216"/>
              <a:ext cx="3488625" cy="3529748"/>
              <a:chOff x="8445407" y="245216"/>
              <a:chExt cx="3488625" cy="352974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1E17132-435F-4DA1-ACD8-93C66C564E47}"/>
                  </a:ext>
                </a:extLst>
              </p:cNvPr>
              <p:cNvGrpSpPr/>
              <p:nvPr/>
            </p:nvGrpSpPr>
            <p:grpSpPr>
              <a:xfrm>
                <a:off x="8445407" y="245216"/>
                <a:ext cx="3419267" cy="3523583"/>
                <a:chOff x="503583" y="503583"/>
                <a:chExt cx="3909391" cy="4028660"/>
              </a:xfrm>
            </p:grpSpPr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C8320F58-FACD-4970-94C8-26D214B32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F9C556C8-082C-4DC8-ACE4-90E4FCD5B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41F253F6-01E9-4685-A297-053571BD1ACB}"/>
                  </a:ext>
                </a:extLst>
              </p:cNvPr>
              <p:cNvGrpSpPr/>
              <p:nvPr/>
            </p:nvGrpSpPr>
            <p:grpSpPr>
              <a:xfrm>
                <a:off x="8538132" y="309334"/>
                <a:ext cx="3198802" cy="3465630"/>
                <a:chOff x="609600" y="528638"/>
                <a:chExt cx="3657324" cy="3962400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0B936DE-4B21-48A0-A795-98644FE02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1C368D54-0B29-493A-B07A-0FEC09986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2A2524B-B729-4104-AB26-49D7BD069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0AC82FC-C485-4DCB-BB11-57F46F5B4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126D3B2-3FE0-4AC2-89CD-3EA3500A5267}"/>
                  </a:ext>
                </a:extLst>
              </p:cNvPr>
              <p:cNvGrpSpPr/>
              <p:nvPr/>
            </p:nvGrpSpPr>
            <p:grpSpPr>
              <a:xfrm>
                <a:off x="8468401" y="403090"/>
                <a:ext cx="3465631" cy="3198802"/>
                <a:chOff x="469624" y="684088"/>
                <a:chExt cx="3962400" cy="3657324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AFD51C9-81BD-4350-91CB-60BFA95C6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00F41078-202F-4364-8615-8D3D1A988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00933613-FF1D-4FCF-997A-A3635F9F7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F26E4376-DAC4-44C0-B233-D878FD239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 w="381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28B0E19-AFC8-4BC4-A852-F6CEE01A4EE5}"/>
                    </a:ext>
                  </a:extLst>
                </p:cNvPr>
                <p:cNvSpPr txBox="1"/>
                <p:nvPr/>
              </p:nvSpPr>
              <p:spPr>
                <a:xfrm>
                  <a:off x="11822145" y="1633670"/>
                  <a:ext cx="3960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28B0E19-AFC8-4BC4-A852-F6CEE01A4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2145" y="1633670"/>
                  <a:ext cx="396029" cy="7078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6C3BAA3-0FEF-4753-A57B-351061BA735B}"/>
                    </a:ext>
                  </a:extLst>
                </p:cNvPr>
                <p:cNvSpPr txBox="1"/>
                <p:nvPr/>
              </p:nvSpPr>
              <p:spPr>
                <a:xfrm>
                  <a:off x="10053834" y="-261419"/>
                  <a:ext cx="595804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6C3BAA3-0FEF-4753-A57B-351061BA7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3834" y="-261419"/>
                  <a:ext cx="595804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79DC30C-B4DD-4B27-935C-A5C7A0F56AD2}"/>
              </a:ext>
            </a:extLst>
          </p:cNvPr>
          <p:cNvGrpSpPr/>
          <p:nvPr/>
        </p:nvGrpSpPr>
        <p:grpSpPr>
          <a:xfrm>
            <a:off x="341183" y="325837"/>
            <a:ext cx="3360023" cy="3361036"/>
            <a:chOff x="7022245" y="688838"/>
            <a:chExt cx="3646026" cy="364712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D90F648-3F6D-4E92-9283-EE6F609C859A}"/>
                </a:ext>
              </a:extLst>
            </p:cNvPr>
            <p:cNvSpPr/>
            <p:nvPr/>
          </p:nvSpPr>
          <p:spPr>
            <a:xfrm>
              <a:off x="7925077" y="1598213"/>
              <a:ext cx="1828523" cy="18290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0809C68-0EF2-4324-A37F-DE37522ED2D6}"/>
                </a:ext>
              </a:extLst>
            </p:cNvPr>
            <p:cNvSpPr/>
            <p:nvPr/>
          </p:nvSpPr>
          <p:spPr>
            <a:xfrm>
              <a:off x="7022245" y="688838"/>
              <a:ext cx="3646026" cy="36471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BF60E9-7D3D-4BA3-9563-563132A676C8}"/>
              </a:ext>
            </a:extLst>
          </p:cNvPr>
          <p:cNvGrpSpPr/>
          <p:nvPr/>
        </p:nvGrpSpPr>
        <p:grpSpPr>
          <a:xfrm>
            <a:off x="133643" y="275994"/>
            <a:ext cx="3744824" cy="3517851"/>
            <a:chOff x="6797040" y="634753"/>
            <a:chExt cx="4063582" cy="381728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DD3F496-8A39-4224-BB2C-958F09C9F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39339" y="764524"/>
              <a:ext cx="1150173" cy="17478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45DFC5-61C8-4FC3-8DA3-90958542B011}"/>
                </a:ext>
              </a:extLst>
            </p:cNvPr>
            <p:cNvCxnSpPr>
              <a:cxnSpLocks/>
            </p:cNvCxnSpPr>
            <p:nvPr/>
          </p:nvCxnSpPr>
          <p:spPr>
            <a:xfrm>
              <a:off x="7985563" y="634753"/>
              <a:ext cx="853774" cy="185731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5D65C7F-5845-4B26-8037-89200F116A14}"/>
                </a:ext>
              </a:extLst>
            </p:cNvPr>
            <p:cNvCxnSpPr>
              <a:cxnSpLocks/>
            </p:cNvCxnSpPr>
            <p:nvPr/>
          </p:nvCxnSpPr>
          <p:spPr>
            <a:xfrm>
              <a:off x="6797040" y="2194560"/>
              <a:ext cx="2048924" cy="31527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3FCA8BC-0DFD-473A-ACE4-151D8E98D91B}"/>
                </a:ext>
              </a:extLst>
            </p:cNvPr>
            <p:cNvCxnSpPr>
              <a:cxnSpLocks/>
            </p:cNvCxnSpPr>
            <p:nvPr/>
          </p:nvCxnSpPr>
          <p:spPr>
            <a:xfrm rot="11325823" flipH="1">
              <a:off x="7578003" y="2422609"/>
              <a:ext cx="1150173" cy="17478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2F5EE6-0C10-46D8-AC3D-276BA58F64E2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705045" y="2594730"/>
              <a:ext cx="853774" cy="185731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BA3ECCA-9CC8-4F8F-A88F-6603AA27B2E5}"/>
                </a:ext>
              </a:extLst>
            </p:cNvPr>
            <p:cNvCxnSpPr>
              <a:cxnSpLocks/>
            </p:cNvCxnSpPr>
            <p:nvPr/>
          </p:nvCxnSpPr>
          <p:spPr>
            <a:xfrm rot="11325823">
              <a:off x="8811698" y="2676202"/>
              <a:ext cx="2048924" cy="31527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321464-5051-4203-8295-EDF51376F196}"/>
                  </a:ext>
                </a:extLst>
              </p:cNvPr>
              <p:cNvSpPr txBox="1"/>
              <p:nvPr/>
            </p:nvSpPr>
            <p:spPr>
              <a:xfrm>
                <a:off x="4046022" y="1760998"/>
                <a:ext cx="474027" cy="60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321464-5051-4203-8295-EDF51376F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022" y="1760998"/>
                <a:ext cx="474027" cy="6045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C60EAD-616A-4791-947C-38DB540D112E}"/>
                  </a:ext>
                </a:extLst>
              </p:cNvPr>
              <p:cNvSpPr txBox="1"/>
              <p:nvPr/>
            </p:nvSpPr>
            <p:spPr>
              <a:xfrm>
                <a:off x="3500711" y="-79230"/>
                <a:ext cx="515537" cy="60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7C60EAD-616A-4791-947C-38DB540D1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1" y="-79230"/>
                <a:ext cx="515537" cy="6045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8F448-6E57-4742-AC76-57EBA49B429A}"/>
              </a:ext>
            </a:extLst>
          </p:cNvPr>
          <p:cNvGrpSpPr/>
          <p:nvPr/>
        </p:nvGrpSpPr>
        <p:grpSpPr>
          <a:xfrm>
            <a:off x="920390" y="247447"/>
            <a:ext cx="3328213" cy="3328213"/>
            <a:chOff x="7970794" y="1495316"/>
            <a:chExt cx="3611509" cy="3611509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5E6492FA-01B6-4371-87CF-DA9A67A88966}"/>
                </a:ext>
              </a:extLst>
            </p:cNvPr>
            <p:cNvSpPr/>
            <p:nvPr/>
          </p:nvSpPr>
          <p:spPr>
            <a:xfrm rot="21067904">
              <a:off x="7970794" y="1495316"/>
              <a:ext cx="3611509" cy="3611509"/>
            </a:xfrm>
            <a:prstGeom prst="arc">
              <a:avLst>
                <a:gd name="adj1" fmla="val 18877334"/>
                <a:gd name="adj2" fmla="val 0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F23600-000B-408C-A959-25A4DC44797B}"/>
                </a:ext>
              </a:extLst>
            </p:cNvPr>
            <p:cNvCxnSpPr>
              <a:cxnSpLocks/>
            </p:cNvCxnSpPr>
            <p:nvPr/>
          </p:nvCxnSpPr>
          <p:spPr>
            <a:xfrm rot="21067904" flipH="1" flipV="1">
              <a:off x="10766453" y="1774166"/>
              <a:ext cx="59692" cy="6382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453E2D-ACFC-4B06-A926-28D7B26D85A1}"/>
              </a:ext>
            </a:extLst>
          </p:cNvPr>
          <p:cNvCxnSpPr>
            <a:cxnSpLocks/>
          </p:cNvCxnSpPr>
          <p:nvPr/>
        </p:nvCxnSpPr>
        <p:spPr>
          <a:xfrm>
            <a:off x="2029819" y="2003993"/>
            <a:ext cx="2049659" cy="347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9963D5-C439-40A3-AD7D-379563CEE12A}"/>
                  </a:ext>
                </a:extLst>
              </p:cNvPr>
              <p:cNvSpPr txBox="1"/>
              <p:nvPr/>
            </p:nvSpPr>
            <p:spPr>
              <a:xfrm>
                <a:off x="962566" y="5432472"/>
                <a:ext cx="3596497" cy="1308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sz="3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32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e>
                        </m:acc>
                      </m:e>
                    </m:acc>
                    <m:r>
                      <a:rPr lang="en-GB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CA" sz="3200" dirty="0">
                    <a:solidFill>
                      <a:srgbClr val="C00000"/>
                    </a:solidFill>
                  </a:rPr>
                  <a:t> </a:t>
                </a:r>
              </a:p>
              <a:p>
                <a:r>
                  <a:rPr lang="en-CA" sz="3200" dirty="0"/>
                  <a:t>not defined at origin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49963D5-C439-40A3-AD7D-379563CEE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66" y="5432472"/>
                <a:ext cx="3596497" cy="1308820"/>
              </a:xfrm>
              <a:prstGeom prst="rect">
                <a:avLst/>
              </a:prstGeom>
              <a:blipFill>
                <a:blip r:embed="rId11"/>
                <a:stretch>
                  <a:fillRect l="-4407" r="-3220" b="-144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D1AB31A-5682-40DC-B3E9-43A778A0C730}"/>
                  </a:ext>
                </a:extLst>
              </p:cNvPr>
              <p:cNvSpPr txBox="1"/>
              <p:nvPr/>
            </p:nvSpPr>
            <p:spPr>
              <a:xfrm>
                <a:off x="719076" y="3850724"/>
                <a:ext cx="427841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0" dirty="0"/>
                  <a:t>Origin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800" b="0" dirty="0"/>
                  <a:t>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sz="2800" dirty="0"/>
                  <a:t> has multiple values</a:t>
                </a:r>
                <a:endParaRPr lang="en-GB" sz="28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b="0" dirty="0"/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2800" dirty="0"/>
                  <a:t> can’t become negative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D1AB31A-5682-40DC-B3E9-43A778A0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76" y="3850724"/>
                <a:ext cx="4278415" cy="1384995"/>
              </a:xfrm>
              <a:prstGeom prst="rect">
                <a:avLst/>
              </a:prstGeom>
              <a:blipFill>
                <a:blip r:embed="rId12"/>
                <a:stretch>
                  <a:fillRect l="-2991" t="-4405" r="-1425" b="-11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8D862A4-39DE-4BB2-9D49-3003328A7DB7}"/>
              </a:ext>
            </a:extLst>
          </p:cNvPr>
          <p:cNvGrpSpPr/>
          <p:nvPr/>
        </p:nvGrpSpPr>
        <p:grpSpPr>
          <a:xfrm>
            <a:off x="1258632" y="1614899"/>
            <a:ext cx="3522402" cy="3522402"/>
            <a:chOff x="1258632" y="1516423"/>
            <a:chExt cx="3522402" cy="35224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662F81-51CC-4FD4-A59D-9F45E3136011}"/>
                </a:ext>
              </a:extLst>
            </p:cNvPr>
            <p:cNvSpPr/>
            <p:nvPr/>
          </p:nvSpPr>
          <p:spPr>
            <a:xfrm>
              <a:off x="1895055" y="1771869"/>
              <a:ext cx="269522" cy="269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B99088E8-9349-4562-900A-FB327B8A6B9D}"/>
                </a:ext>
              </a:extLst>
            </p:cNvPr>
            <p:cNvSpPr/>
            <p:nvPr/>
          </p:nvSpPr>
          <p:spPr>
            <a:xfrm rot="13500000">
              <a:off x="1258632" y="1516423"/>
              <a:ext cx="3522402" cy="3522402"/>
            </a:xfrm>
            <a:prstGeom prst="arc">
              <a:avLst>
                <a:gd name="adj1" fmla="val 17943491"/>
                <a:gd name="adj2" fmla="val 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EC9093-9B5E-4CEF-9425-C489D809BEC1}"/>
              </a:ext>
            </a:extLst>
          </p:cNvPr>
          <p:cNvGrpSpPr/>
          <p:nvPr/>
        </p:nvGrpSpPr>
        <p:grpSpPr>
          <a:xfrm>
            <a:off x="689387" y="-52577"/>
            <a:ext cx="2340762" cy="969586"/>
            <a:chOff x="689387" y="-52577"/>
            <a:chExt cx="2340762" cy="969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AE871E-E3DE-4E60-8952-7DE52BAB0001}"/>
                    </a:ext>
                  </a:extLst>
                </p:cNvPr>
                <p:cNvSpPr txBox="1"/>
                <p:nvPr/>
              </p:nvSpPr>
              <p:spPr>
                <a:xfrm>
                  <a:off x="2584496" y="-36973"/>
                  <a:ext cx="445653" cy="582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BAE871E-E3DE-4E60-8952-7DE52BAB0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496" y="-36973"/>
                  <a:ext cx="445653" cy="58252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FCE1FC7-7CCC-4081-8281-979067CFD5BC}"/>
                    </a:ext>
                  </a:extLst>
                </p:cNvPr>
                <p:cNvSpPr txBox="1"/>
                <p:nvPr/>
              </p:nvSpPr>
              <p:spPr>
                <a:xfrm>
                  <a:off x="689387" y="35348"/>
                  <a:ext cx="546359" cy="579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FCE1FC7-7CCC-4081-8281-979067CFD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87" y="35348"/>
                  <a:ext cx="546359" cy="5795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1EBDD85-179F-4CC9-91AB-C4CEFECCE0DC}"/>
                </a:ext>
              </a:extLst>
            </p:cNvPr>
            <p:cNvGrpSpPr/>
            <p:nvPr/>
          </p:nvGrpSpPr>
          <p:grpSpPr>
            <a:xfrm rot="18178055">
              <a:off x="1660909" y="-283154"/>
              <a:ext cx="969586" cy="1430740"/>
              <a:chOff x="2438399" y="503587"/>
              <a:chExt cx="1974575" cy="2014328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F8841555-341E-4E88-A60F-9A601896B1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0AE9C77-576A-4B73-A66A-AFCA2BAC0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7D07EA-2044-4AFE-A780-370820463AB1}"/>
              </a:ext>
            </a:extLst>
          </p:cNvPr>
          <p:cNvGrpSpPr/>
          <p:nvPr/>
        </p:nvGrpSpPr>
        <p:grpSpPr>
          <a:xfrm>
            <a:off x="10903915" y="385810"/>
            <a:ext cx="815324" cy="1363054"/>
            <a:chOff x="10903915" y="385810"/>
            <a:chExt cx="815324" cy="1363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8AD7073-13B2-42C0-A15E-008BBC9AC9B3}"/>
                    </a:ext>
                  </a:extLst>
                </p:cNvPr>
                <p:cNvSpPr txBox="1"/>
                <p:nvPr/>
              </p:nvSpPr>
              <p:spPr>
                <a:xfrm>
                  <a:off x="11225712" y="1225644"/>
                  <a:ext cx="4456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8AD7073-13B2-42C0-A15E-008BBC9AC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5712" y="1225644"/>
                  <a:ext cx="44566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1DE47B-918D-49E6-98F7-7818F97E7B5F}"/>
                    </a:ext>
                  </a:extLst>
                </p:cNvPr>
                <p:cNvSpPr txBox="1"/>
                <p:nvPr/>
              </p:nvSpPr>
              <p:spPr>
                <a:xfrm>
                  <a:off x="10903915" y="395585"/>
                  <a:ext cx="621837" cy="55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1DE47B-918D-49E6-98F7-7818F97E7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3915" y="395585"/>
                  <a:ext cx="621837" cy="5572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7A1F829-AA39-4FBB-BF4E-67068F1B03CF}"/>
                </a:ext>
              </a:extLst>
            </p:cNvPr>
            <p:cNvGrpSpPr/>
            <p:nvPr/>
          </p:nvGrpSpPr>
          <p:grpSpPr>
            <a:xfrm>
              <a:off x="10913591" y="385810"/>
              <a:ext cx="805648" cy="821866"/>
              <a:chOff x="2438399" y="503587"/>
              <a:chExt cx="1974575" cy="2014328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07CE0E3-2B9D-4642-A07D-C66330103B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399" y="503587"/>
                <a:ext cx="0" cy="2014328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E53FC9E9-F874-4B95-B99C-C4CEB93588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517915"/>
                <a:ext cx="1974575" cy="0"/>
              </a:xfrm>
              <a:prstGeom prst="straightConnector1">
                <a:avLst/>
              </a:prstGeom>
              <a:ln w="762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FDE124D-D8B7-4F47-88EF-B92625769F49}"/>
                  </a:ext>
                </a:extLst>
              </p:cNvPr>
              <p:cNvSpPr txBox="1"/>
              <p:nvPr/>
            </p:nvSpPr>
            <p:spPr>
              <a:xfrm>
                <a:off x="7740441" y="4135806"/>
                <a:ext cx="4366236" cy="1681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acc>
                      <m:accPr>
                        <m:chr m:val="⃗"/>
                        <m:ctrlPr>
                          <a:rPr lang="en-US" sz="40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acc>
                    <m:r>
                      <a:rPr lang="en-GB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CA" sz="4000" dirty="0">
                    <a:solidFill>
                      <a:srgbClr val="C00000"/>
                    </a:solidFill>
                  </a:rPr>
                  <a:t>  </a:t>
                </a:r>
              </a:p>
              <a:p>
                <a:r>
                  <a:rPr lang="en-CA" sz="4000" dirty="0"/>
                  <a:t>are defined at origin</a:t>
                </a: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FDE124D-D8B7-4F47-88EF-B9262576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441" y="4135806"/>
                <a:ext cx="4366236" cy="1681679"/>
              </a:xfrm>
              <a:prstGeom prst="rect">
                <a:avLst/>
              </a:prstGeom>
              <a:blipFill>
                <a:blip r:embed="rId17"/>
                <a:stretch>
                  <a:fillRect l="-5028" r="-4609" b="-144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45F9756-229A-470D-A20D-1DDB8C2DFC47}"/>
              </a:ext>
            </a:extLst>
          </p:cNvPr>
          <p:cNvGrpSpPr/>
          <p:nvPr/>
        </p:nvGrpSpPr>
        <p:grpSpPr>
          <a:xfrm>
            <a:off x="9337783" y="1624084"/>
            <a:ext cx="3861054" cy="3861054"/>
            <a:chOff x="1244696" y="1507283"/>
            <a:chExt cx="3861054" cy="3861054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714242E-26C2-4AA3-8B3E-135C390E0F42}"/>
                </a:ext>
              </a:extLst>
            </p:cNvPr>
            <p:cNvSpPr/>
            <p:nvPr/>
          </p:nvSpPr>
          <p:spPr>
            <a:xfrm>
              <a:off x="1895055" y="1771869"/>
              <a:ext cx="269522" cy="26952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B46C7416-8C66-4EB5-90E8-D89A99FD8E3F}"/>
                </a:ext>
              </a:extLst>
            </p:cNvPr>
            <p:cNvSpPr/>
            <p:nvPr/>
          </p:nvSpPr>
          <p:spPr>
            <a:xfrm rot="13500000">
              <a:off x="1244696" y="1507283"/>
              <a:ext cx="3861054" cy="3861054"/>
            </a:xfrm>
            <a:prstGeom prst="arc">
              <a:avLst>
                <a:gd name="adj1" fmla="val 17943491"/>
                <a:gd name="adj2" fmla="val 0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9B876E9-9153-4A6A-BA95-4BE62FACC51A}"/>
              </a:ext>
            </a:extLst>
          </p:cNvPr>
          <p:cNvSpPr txBox="1"/>
          <p:nvPr/>
        </p:nvSpPr>
        <p:spPr>
          <a:xfrm>
            <a:off x="6235591" y="52298"/>
            <a:ext cx="2290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2D Cartesian Coordinates</a:t>
            </a:r>
            <a:endParaRPr lang="en-CA" sz="32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415DBC-9648-4D39-875A-03D2BFA1FE26}"/>
              </a:ext>
            </a:extLst>
          </p:cNvPr>
          <p:cNvSpPr txBox="1"/>
          <p:nvPr/>
        </p:nvSpPr>
        <p:spPr>
          <a:xfrm>
            <a:off x="3875114" y="52298"/>
            <a:ext cx="2290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2D Polar Coordinates</a:t>
            </a:r>
            <a:endParaRPr lang="en-CA" sz="3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12371A-0E12-4852-A26D-A21BC0BDF3CA}"/>
              </a:ext>
            </a:extLst>
          </p:cNvPr>
          <p:cNvCxnSpPr/>
          <p:nvPr/>
        </p:nvCxnSpPr>
        <p:spPr>
          <a:xfrm>
            <a:off x="6132513" y="16520"/>
            <a:ext cx="0" cy="684148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BE8422-D590-43A6-B433-0D10A268AB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9840" y="6660720"/>
              <a:ext cx="1873440" cy="1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BE8422-D590-43A6-B433-0D10A268A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0480" y="6651360"/>
                <a:ext cx="1892160" cy="30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63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088">
        <p:fade/>
      </p:transition>
    </mc:Choice>
    <mc:Fallback xmlns="">
      <p:transition spd="med" advTm="330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 uiExpand="1" build="p"/>
      <p:bldP spid="118" grpId="0"/>
      <p:bldP spid="1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7ABA20-0BBC-4B52-87C4-185D55BBEC18}"/>
                  </a:ext>
                </a:extLst>
              </p:cNvPr>
              <p:cNvSpPr txBox="1"/>
              <p:nvPr/>
            </p:nvSpPr>
            <p:spPr>
              <a:xfrm>
                <a:off x="114300" y="3306798"/>
                <a:ext cx="12077700" cy="1246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chemeClr val="tx1"/>
                    </a:solidFill>
                  </a:rPr>
                  <a:t> singularity: a </a:t>
                </a:r>
                <a:r>
                  <a:rPr lang="en-CA" sz="4000" u="sng" dirty="0">
                    <a:solidFill>
                      <a:srgbClr val="00B050"/>
                    </a:solidFill>
                  </a:rPr>
                  <a:t>coordinate</a:t>
                </a:r>
                <a:r>
                  <a:rPr lang="en-CA" sz="4000" dirty="0">
                    <a:solidFill>
                      <a:schemeClr val="tx1"/>
                    </a:solidFill>
                  </a:rPr>
                  <a:t> singularity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3500" dirty="0"/>
                  <a:t>due to coordinate system; can be removed by changing </a:t>
                </a:r>
                <a:r>
                  <a:rPr lang="en-CA" sz="3500" dirty="0" err="1"/>
                  <a:t>coords</a:t>
                </a:r>
                <a:endParaRPr lang="en-CA" sz="3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7ABA20-0BBC-4B52-87C4-185D55BBE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306798"/>
                <a:ext cx="12077700" cy="1246495"/>
              </a:xfrm>
              <a:prstGeom prst="rect">
                <a:avLst/>
              </a:prstGeom>
              <a:blipFill>
                <a:blip r:embed="rId3"/>
                <a:stretch>
                  <a:fillRect l="-1312" t="-8780" r="-858" b="-170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D667241-EA10-4F32-836B-3637EE20B3B4}"/>
              </a:ext>
            </a:extLst>
          </p:cNvPr>
          <p:cNvGrpSpPr/>
          <p:nvPr/>
        </p:nvGrpSpPr>
        <p:grpSpPr>
          <a:xfrm>
            <a:off x="4828753" y="95208"/>
            <a:ext cx="7548919" cy="2080192"/>
            <a:chOff x="4746046" y="726359"/>
            <a:chExt cx="7548919" cy="2080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53FF4-67D3-40F3-8693-CCB8C1FBC4B7}"/>
                    </a:ext>
                  </a:extLst>
                </p:cNvPr>
                <p:cNvSpPr txBox="1"/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noFill/>
                <a:effectLst>
                  <a:softEdge rad="1651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2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1−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𝑆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>
                                                          <a:rPr lang="en-GB" sz="28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2800" b="0" i="0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600" dirty="0">
                    <a:effectLst/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853FF4-67D3-40F3-8693-CCB8C1FBC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992775-0613-45F5-82D0-AF61E71C6004}"/>
                    </a:ext>
                  </a:extLst>
                </p:cNvPr>
                <p:cNvSpPr txBox="1"/>
                <p:nvPr/>
              </p:nvSpPr>
              <p:spPr>
                <a:xfrm>
                  <a:off x="8576869" y="745409"/>
                  <a:ext cx="3133725" cy="2061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3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CA" sz="3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992775-0613-45F5-82D0-AF61E71C6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6869" y="745409"/>
                  <a:ext cx="3133725" cy="2061142"/>
                </a:xfrm>
                <a:prstGeom prst="rect">
                  <a:avLst/>
                </a:prstGeom>
                <a:blipFill>
                  <a:blip r:embed="rId5"/>
                  <a:stretch>
                    <a:fillRect r="-564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808DE1-CF16-4BD8-B8E9-3E662501EA4A}"/>
                  </a:ext>
                </a:extLst>
              </p:cNvPr>
              <p:cNvSpPr txBox="1"/>
              <p:nvPr/>
            </p:nvSpPr>
            <p:spPr>
              <a:xfrm>
                <a:off x="6001709" y="1898953"/>
                <a:ext cx="2073496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000" dirty="0">
                  <a:solidFill>
                    <a:srgbClr val="00B050"/>
                  </a:solidFill>
                </a:endParaRPr>
              </a:p>
              <a:p>
                <a:r>
                  <a:rPr lang="en-CA" sz="4000" dirty="0">
                    <a:solidFill>
                      <a:srgbClr val="00B05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808DE1-CF16-4BD8-B8E9-3E662501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09" y="1898953"/>
                <a:ext cx="2073496" cy="1323439"/>
              </a:xfrm>
              <a:prstGeom prst="rect">
                <a:avLst/>
              </a:prstGeom>
              <a:blipFill>
                <a:blip r:embed="rId6"/>
                <a:stretch>
                  <a:fillRect l="-10588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8951622-256B-404B-ABC9-AF95C95DC4AC}"/>
              </a:ext>
            </a:extLst>
          </p:cNvPr>
          <p:cNvSpPr/>
          <p:nvPr/>
        </p:nvSpPr>
        <p:spPr>
          <a:xfrm>
            <a:off x="7166545" y="446905"/>
            <a:ext cx="1644079" cy="93716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BEB246-5984-4E48-ABCD-EE6980FC8C19}"/>
              </a:ext>
            </a:extLst>
          </p:cNvPr>
          <p:cNvCxnSpPr/>
          <p:nvPr/>
        </p:nvCxnSpPr>
        <p:spPr>
          <a:xfrm flipH="1">
            <a:off x="7165760" y="1384067"/>
            <a:ext cx="368515" cy="64475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72B349-E120-4608-8508-8BD8790E364C}"/>
              </a:ext>
            </a:extLst>
          </p:cNvPr>
          <p:cNvSpPr txBox="1"/>
          <p:nvPr/>
        </p:nvSpPr>
        <p:spPr>
          <a:xfrm>
            <a:off x="114300" y="4830611"/>
            <a:ext cx="115697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500" dirty="0">
                <a:solidFill>
                  <a:schemeClr val="tx1"/>
                </a:solidFill>
              </a:rPr>
              <a:t>Can be removed in other coordinate systems (</a:t>
            </a:r>
            <a:r>
              <a:rPr lang="en-GB" sz="3500" dirty="0">
                <a:solidFill>
                  <a:srgbClr val="FF0000"/>
                </a:solidFill>
              </a:rPr>
              <a:t>Relativity 108d</a:t>
            </a:r>
            <a:r>
              <a:rPr lang="en-GB" sz="3500" dirty="0">
                <a:solidFill>
                  <a:schemeClr val="tx1"/>
                </a:solidFill>
              </a:rPr>
              <a:t>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/>
              <a:t>Eddington-Finkelstein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tx1"/>
                </a:solidFill>
              </a:rPr>
              <a:t>Kruskal-Szekeres coordinates</a:t>
            </a:r>
            <a:endParaRPr lang="en-CA" sz="3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9D8315-F45D-4683-8120-7ADF63D628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5320" y="5310360"/>
              <a:ext cx="10458720" cy="120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9D8315-F45D-4683-8120-7ADF63D628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5960" y="5301000"/>
                <a:ext cx="10477440" cy="1218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718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9"/>
    </mc:Choice>
    <mc:Fallback xmlns="">
      <p:transition spd="slow" advTm="29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8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1AF263-0358-43B3-86D8-E3097EEA0F7E}"/>
              </a:ext>
            </a:extLst>
          </p:cNvPr>
          <p:cNvGrpSpPr/>
          <p:nvPr/>
        </p:nvGrpSpPr>
        <p:grpSpPr>
          <a:xfrm>
            <a:off x="-120315" y="731332"/>
            <a:ext cx="7257143" cy="2080192"/>
            <a:chOff x="4746046" y="726359"/>
            <a:chExt cx="7548919" cy="2080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343559F-6DAF-477D-89CF-6649BC9E6395}"/>
                    </a:ext>
                  </a:extLst>
                </p:cNvPr>
                <p:cNvSpPr txBox="1"/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noFill/>
                <a:effectLst>
                  <a:softEdge rad="1651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f>
                                                  <m:fPr>
                                                    <m:ctrlPr>
                                                      <a:rPr lang="en-GB" sz="28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sSub>
                                                      <m:sSubPr>
                                                        <m:ctrlP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GB" sz="28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sub>
                                                    </m:sSub>
                                                  </m:num>
                                                  <m:den>
                                                    <m:r>
                                                      <a:rPr lang="en-GB" sz="2800" b="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1−</m:t>
                                                    </m:r>
                                                    <m:f>
                                                      <m:fPr>
                                                        <m:ctrlPr>
                                                          <a:rPr lang="en-GB" sz="2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GB" sz="28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𝑆</m:t>
                                                            </m:r>
                                                          </m:sub>
                                                        </m:sSub>
                                                      </m:num>
                                                      <m:den>
                                                        <m:r>
                                                          <a:rPr lang="en-GB" sz="2800" i="1" smtClean="0">
                                                            <a:solidFill>
                                                              <a:srgbClr val="0070C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eqAr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GB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GB" sz="2800" b="0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func>
                                                      <m:funcPr>
                                                        <m:ctrlP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en-GB" sz="2800" b="0" i="0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r>
                                                          <a:rPr lang="en-GB" sz="2800" b="0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𝜃</m:t>
                                                        </m:r>
                                                      </m:e>
                                                    </m:func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GB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eqAr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600" dirty="0">
                    <a:effectLst/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343559F-6DAF-477D-89CF-6649BC9E6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046" y="726359"/>
                  <a:ext cx="7548919" cy="20513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softEdge rad="1651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6D595BC-3D88-4B98-8C93-8C1650659F6C}"/>
                    </a:ext>
                  </a:extLst>
                </p:cNvPr>
                <p:cNvSpPr txBox="1"/>
                <p:nvPr/>
              </p:nvSpPr>
              <p:spPr>
                <a:xfrm>
                  <a:off x="8576869" y="745409"/>
                  <a:ext cx="3133725" cy="20611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3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sz="33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3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33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3300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mr>
                        </m:m>
                      </m:oMath>
                    </m:oMathPara>
                  </a14:m>
                  <a:endParaRPr lang="en-CA" sz="33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6D595BC-3D88-4B98-8C93-8C1650659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6869" y="745409"/>
                  <a:ext cx="3133725" cy="2061142"/>
                </a:xfrm>
                <a:prstGeom prst="rect">
                  <a:avLst/>
                </a:prstGeom>
                <a:blipFill>
                  <a:blip r:embed="rId4"/>
                  <a:stretch>
                    <a:fillRect r="-989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5D4A94-AA9E-4E64-8EE1-4F5BDBCEEB35}"/>
              </a:ext>
            </a:extLst>
          </p:cNvPr>
          <p:cNvSpPr txBox="1"/>
          <p:nvPr/>
        </p:nvSpPr>
        <p:spPr>
          <a:xfrm>
            <a:off x="278830" y="1458"/>
            <a:ext cx="4666342" cy="707886"/>
          </a:xfrm>
          <a:prstGeom prst="rect">
            <a:avLst/>
          </a:prstGeom>
          <a:noFill/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Calibri" panose="020F0502020204030204" pitchFamily="34" charset="0"/>
              </a:rPr>
              <a:t>Schwarzschild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57A1D8-953E-407E-BBE1-5D026F4FF940}"/>
                  </a:ext>
                </a:extLst>
              </p:cNvPr>
              <p:cNvSpPr txBox="1"/>
              <p:nvPr/>
            </p:nvSpPr>
            <p:spPr>
              <a:xfrm>
                <a:off x="7234991" y="781490"/>
                <a:ext cx="4844714" cy="21081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54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5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54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1.485×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−27</m:t>
                            </m:r>
                          </m:sup>
                        </m:sSup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den>
                        </m:f>
                      </m:e>
                    </m:d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57A1D8-953E-407E-BBE1-5D026F4F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991" y="781490"/>
                <a:ext cx="4844714" cy="2108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C8C98BF-3127-4C3C-864F-9BE5C537DAA7}"/>
              </a:ext>
            </a:extLst>
          </p:cNvPr>
          <p:cNvSpPr txBox="1"/>
          <p:nvPr/>
        </p:nvSpPr>
        <p:spPr>
          <a:xfrm>
            <a:off x="7319826" y="46920"/>
            <a:ext cx="4666342" cy="707886"/>
          </a:xfrm>
          <a:prstGeom prst="rect">
            <a:avLst/>
          </a:prstGeom>
          <a:noFill/>
          <a:effectLst>
            <a:softEdge rad="165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/>
                <a:latin typeface="Calibri" panose="020F0502020204030204" pitchFamily="34" charset="0"/>
              </a:rPr>
              <a:t>Schwarzschild Radius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F3238DD-516B-4CA8-BCCE-43B521BAB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925845"/>
                  </p:ext>
                </p:extLst>
              </p:nvPr>
            </p:nvGraphicFramePr>
            <p:xfrm>
              <a:off x="606886" y="3811459"/>
              <a:ext cx="10978228" cy="2499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4557">
                      <a:extLst>
                        <a:ext uri="{9D8B030D-6E8A-4147-A177-3AD203B41FA5}">
                          <a16:colId xmlns:a16="http://schemas.microsoft.com/office/drawing/2014/main" val="2960643321"/>
                        </a:ext>
                      </a:extLst>
                    </a:gridCol>
                    <a:gridCol w="2744557">
                      <a:extLst>
                        <a:ext uri="{9D8B030D-6E8A-4147-A177-3AD203B41FA5}">
                          <a16:colId xmlns:a16="http://schemas.microsoft.com/office/drawing/2014/main" val="4236330645"/>
                        </a:ext>
                      </a:extLst>
                    </a:gridCol>
                    <a:gridCol w="2744557">
                      <a:extLst>
                        <a:ext uri="{9D8B030D-6E8A-4147-A177-3AD203B41FA5}">
                          <a16:colId xmlns:a16="http://schemas.microsoft.com/office/drawing/2014/main" val="1622479660"/>
                        </a:ext>
                      </a:extLst>
                    </a:gridCol>
                    <a:gridCol w="2744557">
                      <a:extLst>
                        <a:ext uri="{9D8B030D-6E8A-4147-A177-3AD203B41FA5}">
                          <a16:colId xmlns:a16="http://schemas.microsoft.com/office/drawing/2014/main" val="29063107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Body</a:t>
                          </a:r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Mass </a:t>
                          </a:r>
                          <a14:m>
                            <m:oMath xmlns:m="http://schemas.openxmlformats.org/officeDocument/2006/math">
                              <m:r>
                                <a:rPr lang="en-GB" sz="2800" b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Schwarzschild Radius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800" b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Physical Radius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800" b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7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Earth</a:t>
                          </a:r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2800" i="1" dirty="0" smtClean="0">
                                    <a:latin typeface="Cambria Math" panose="02040503050406030204" pitchFamily="18" charset="0"/>
                                  </a:rPr>
                                  <m:t>5.97</m:t>
                                </m:r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8.87 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6,360 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𝑘𝑚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0254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Sun</a:t>
                          </a:r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1.99×</m:t>
                                </m:r>
                                <m:sSup>
                                  <m:sSupPr>
                                    <m:ctrlP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sz="2800" b="0" i="1" dirty="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2.96 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𝑘𝑚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695,700 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𝑘𝑚</m:t>
                                </m:r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6175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Black Hole</a:t>
                          </a:r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GB" sz="28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28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9787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3F3238DD-516B-4CA8-BCCE-43B521BAB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925845"/>
                  </p:ext>
                </p:extLst>
              </p:nvPr>
            </p:nvGraphicFramePr>
            <p:xfrm>
              <a:off x="606886" y="3811459"/>
              <a:ext cx="10978228" cy="2499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4557">
                      <a:extLst>
                        <a:ext uri="{9D8B030D-6E8A-4147-A177-3AD203B41FA5}">
                          <a16:colId xmlns:a16="http://schemas.microsoft.com/office/drawing/2014/main" val="2960643321"/>
                        </a:ext>
                      </a:extLst>
                    </a:gridCol>
                    <a:gridCol w="2744557">
                      <a:extLst>
                        <a:ext uri="{9D8B030D-6E8A-4147-A177-3AD203B41FA5}">
                          <a16:colId xmlns:a16="http://schemas.microsoft.com/office/drawing/2014/main" val="4236330645"/>
                        </a:ext>
                      </a:extLst>
                    </a:gridCol>
                    <a:gridCol w="2744557">
                      <a:extLst>
                        <a:ext uri="{9D8B030D-6E8A-4147-A177-3AD203B41FA5}">
                          <a16:colId xmlns:a16="http://schemas.microsoft.com/office/drawing/2014/main" val="1622479660"/>
                        </a:ext>
                      </a:extLst>
                    </a:gridCol>
                    <a:gridCol w="2744557">
                      <a:extLst>
                        <a:ext uri="{9D8B030D-6E8A-4147-A177-3AD203B41FA5}">
                          <a16:colId xmlns:a16="http://schemas.microsoft.com/office/drawing/2014/main" val="2906310762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Body</a:t>
                          </a:r>
                          <a:endParaRPr lang="en-CA" sz="2800" dirty="0"/>
                        </a:p>
                      </a:txBody>
                      <a:tcPr anchor="ctr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444" t="-5806" r="-200667" b="-18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5806" r="-100222" b="-18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667" t="-5806" r="-444" b="-18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3379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Earth</a:t>
                          </a:r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444" t="-190698" r="-200667" b="-23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190698" r="-100222" b="-23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667" t="-190698" r="-444" b="-2302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025442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Sun</a:t>
                          </a:r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444" t="-294118" r="-200667" b="-1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294118" r="-100222" b="-1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667" t="-294118" r="-444" b="-1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7565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dirty="0"/>
                            <a:t>Black Hole</a:t>
                          </a:r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t="-394118" r="-100222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A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197870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6962B8-66D5-4602-82F7-493A0C29F8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0280" y="777600"/>
              <a:ext cx="10791720" cy="600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6962B8-66D5-4602-82F7-493A0C29F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920" y="768240"/>
                <a:ext cx="10810440" cy="6025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1932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47"/>
    </mc:Choice>
    <mc:Fallback xmlns="">
      <p:transition spd="slow" advTm="7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7A4B30-5AB7-4AE2-A7B9-79FE6E432C26}"/>
                  </a:ext>
                </a:extLst>
              </p:cNvPr>
              <p:cNvSpPr txBox="1"/>
              <p:nvPr/>
            </p:nvSpPr>
            <p:spPr>
              <a:xfrm>
                <a:off x="182578" y="97711"/>
                <a:ext cx="11271486" cy="1079591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4500" dirty="0">
                    <a:latin typeface="Calibri" panose="020F0502020204030204" pitchFamily="34" charset="0"/>
                  </a:rPr>
                  <a:t>Imagine super-dense object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sz="4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𝐺𝑀</m:t>
                        </m:r>
                      </m:num>
                      <m:den>
                        <m:sSup>
                          <m:sSupPr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45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500" dirty="0">
                    <a:latin typeface="Calibri" panose="020F0502020204030204" pitchFamily="34" charset="0"/>
                  </a:rPr>
                  <a:t> </a:t>
                </a:r>
                <a:endParaRPr lang="en-US" sz="45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7A4B30-5AB7-4AE2-A7B9-79FE6E432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8" y="97711"/>
                <a:ext cx="11271486" cy="1079591"/>
              </a:xfrm>
              <a:prstGeom prst="rect">
                <a:avLst/>
              </a:prstGeom>
              <a:blipFill>
                <a:blip r:embed="rId3"/>
                <a:stretch>
                  <a:fillRect l="-2271" b="-14689"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58FD7A-9A74-498C-9DF8-F79E74F7687C}"/>
                  </a:ext>
                </a:extLst>
              </p:cNvPr>
              <p:cNvSpPr txBox="1"/>
              <p:nvPr/>
            </p:nvSpPr>
            <p:spPr>
              <a:xfrm>
                <a:off x="182578" y="1104732"/>
                <a:ext cx="11826844" cy="5720220"/>
              </a:xfrm>
              <a:prstGeom prst="rect">
                <a:avLst/>
              </a:prstGeom>
              <a:noFill/>
              <a:effectLst>
                <a:softEdge rad="165100"/>
              </a:effectLst>
            </p:spPr>
            <p:txBody>
              <a:bodyPr wrap="square" rtlCol="0">
                <a:spAutoFit/>
              </a:bodyPr>
              <a:lstStyle/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effectLst/>
                    <a:latin typeface="Calibri" panose="020F0502020204030204" pitchFamily="34" charset="0"/>
                  </a:rPr>
                  <a:t>Can understand how it curves spacetime by calculating how </a:t>
                </a:r>
                <a:r>
                  <a:rPr lang="en-US" sz="4500" u="sng" dirty="0">
                    <a:solidFill>
                      <a:srgbClr val="EE9900"/>
                    </a:solidFill>
                    <a:effectLst/>
                    <a:latin typeface="Calibri" panose="020F0502020204030204" pitchFamily="34" charset="0"/>
                  </a:rPr>
                  <a:t>light</a:t>
                </a:r>
                <a:r>
                  <a:rPr lang="en-US" sz="4500" dirty="0">
                    <a:effectLst/>
                    <a:latin typeface="Calibri" panose="020F0502020204030204" pitchFamily="34" charset="0"/>
                  </a:rPr>
                  <a:t> behaves near it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500" b="0" i="1" smtClean="0">
                        <a:effectLst/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500" dirty="0">
                    <a:effectLst/>
                    <a:latin typeface="Calibri" panose="020F0502020204030204" pitchFamily="34" charset="0"/>
                  </a:rPr>
                  <a:t> light-like geodesics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Calibri" panose="020F0502020204030204" pitchFamily="34" charset="0"/>
                  </a:rPr>
                  <a:t>Geodesics where all tangent vectors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5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4500" dirty="0">
                    <a:latin typeface="Calibri" panose="020F0502020204030204" pitchFamily="34" charset="0"/>
                  </a:rPr>
                  <a:t> have squared length of zero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45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45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5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5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45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500" b="0" i="1" smtClean="0">
                                    <a:solidFill>
                                      <a:srgbClr val="FFC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5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500" b="0" i="1" smtClean="0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500" dirty="0">
                  <a:effectLst/>
                  <a:latin typeface="Calibri" panose="020F0502020204030204" pitchFamily="34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500" dirty="0">
                    <a:latin typeface="Calibri" panose="020F0502020204030204" pitchFamily="34" charset="0"/>
                  </a:rPr>
                  <a:t>Only consider light beams travelling in </a:t>
                </a:r>
                <a:r>
                  <a:rPr lang="en-US" sz="4500" u="sng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radial direction</a:t>
                </a:r>
                <a:r>
                  <a:rPr lang="en-US" sz="4500" dirty="0">
                    <a:latin typeface="Calibri" panose="020F0502020204030204" pitchFamily="34" charset="0"/>
                  </a:rPr>
                  <a:t>: constant </a:t>
                </a:r>
                <a14:m>
                  <m:oMath xmlns:m="http://schemas.openxmlformats.org/officeDocument/2006/math">
                    <m:r>
                      <a:rPr lang="en-GB" sz="4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45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58FD7A-9A74-498C-9DF8-F79E74F7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8" y="1104732"/>
                <a:ext cx="11826844" cy="5720220"/>
              </a:xfrm>
              <a:prstGeom prst="rect">
                <a:avLst/>
              </a:prstGeom>
              <a:blipFill>
                <a:blip r:embed="rId4"/>
                <a:stretch>
                  <a:fillRect l="-1959" t="-2236" b="-4366"/>
                </a:stretch>
              </a:blipFill>
              <a:effectLst>
                <a:softEdge rad="1651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44C184-9FF1-49DB-B7FA-8BCF8E7E7E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70120" y="1679760"/>
              <a:ext cx="5517360" cy="510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44C184-9FF1-49DB-B7FA-8BCF8E7E7E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0760" y="1670400"/>
                <a:ext cx="5536080" cy="512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077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9"/>
    </mc:Choice>
    <mc:Fallback xmlns="">
      <p:transition spd="slow" advTm="3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853C0-1C2B-4D5E-AF89-C982B6AEC00F}"/>
              </a:ext>
            </a:extLst>
          </p:cNvPr>
          <p:cNvSpPr txBox="1"/>
          <p:nvPr/>
        </p:nvSpPr>
        <p:spPr>
          <a:xfrm>
            <a:off x="-19049" y="95250"/>
            <a:ext cx="123253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600" dirty="0">
                <a:effectLst/>
                <a:latin typeface="Calibri" panose="020F0502020204030204" pitchFamily="34" charset="0"/>
              </a:rPr>
              <a:t>How does light behave in Schwarzschild geometry?</a:t>
            </a:r>
            <a:endParaRPr lang="en-US" sz="4600" dirty="0">
              <a:effectLst/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458B0-752D-493E-A9C1-C55D59643D20}"/>
                  </a:ext>
                </a:extLst>
              </p:cNvPr>
              <p:cNvSpPr txBox="1"/>
              <p:nvPr/>
            </p:nvSpPr>
            <p:spPr>
              <a:xfrm>
                <a:off x="266267" y="1032102"/>
                <a:ext cx="118114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4000" dirty="0">
                    <a:effectLst/>
                    <a:latin typeface="Calibri" panose="020F0502020204030204" pitchFamily="34" charset="0"/>
                  </a:rPr>
                  <a:t> Solve for paths with zero spacetime interval</a:t>
                </a:r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458B0-752D-493E-A9C1-C55D59643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67" y="1032102"/>
                <a:ext cx="11811434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83CD00-DC05-4C91-B7C9-F76E8A9AD854}"/>
                  </a:ext>
                </a:extLst>
              </p:cNvPr>
              <p:cNvSpPr txBox="1"/>
              <p:nvPr/>
            </p:nvSpPr>
            <p:spPr>
              <a:xfrm>
                <a:off x="0" y="1786564"/>
                <a:ext cx="6744133" cy="1467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6000" b="0" i="1" smtClean="0">
                        <a:effectLst/>
                        <a:latin typeface="Cambria Math" panose="02040503050406030204" pitchFamily="18" charset="0"/>
                      </a:rPr>
                      <m:t>=∫</m:t>
                    </m:r>
                    <m:d>
                      <m:dPr>
                        <m:begChr m:val="‖"/>
                        <m:endChr m:val="‖"/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6000" b="0" i="1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6000" b="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83CD00-DC05-4C91-B7C9-F76E8A9AD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86564"/>
                <a:ext cx="6744133" cy="14674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0E42C-7B69-4CA7-8621-3C8FD8ACE607}"/>
                  </a:ext>
                </a:extLst>
              </p:cNvPr>
              <p:cNvSpPr txBox="1"/>
              <p:nvPr/>
            </p:nvSpPr>
            <p:spPr>
              <a:xfrm>
                <a:off x="1238467" y="3603984"/>
                <a:ext cx="4857534" cy="3024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‖"/>
                        <m:endChr m:val="‖"/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6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r>
                      <a:rPr lang="en-GB" sz="6000" b="0" i="1" smtClean="0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</a:t>
                </a:r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:endParaRPr lang="en-GB" sz="6000" b="0" i="1" dirty="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0E42C-7B69-4CA7-8621-3C8FD8ACE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467" y="3603984"/>
                <a:ext cx="4857534" cy="3024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55FE6C-3C9A-461E-A9F7-8559789FB4EC}"/>
              </a:ext>
            </a:extLst>
          </p:cNvPr>
          <p:cNvSpPr txBox="1"/>
          <p:nvPr/>
        </p:nvSpPr>
        <p:spPr>
          <a:xfrm>
            <a:off x="7257617" y="2169865"/>
            <a:ext cx="4553383" cy="19389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effectLst/>
                <a:latin typeface="Calibri" panose="020F0502020204030204" pitchFamily="34" charset="0"/>
              </a:rPr>
              <a:t>(has to be zero every step of the way, not just zero overall)</a:t>
            </a:r>
            <a:endParaRPr lang="en-US" sz="400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77DE1-7279-4697-AA70-E7D8EDC0E891}"/>
              </a:ext>
            </a:extLst>
          </p:cNvPr>
          <p:cNvGrpSpPr/>
          <p:nvPr/>
        </p:nvGrpSpPr>
        <p:grpSpPr>
          <a:xfrm>
            <a:off x="9324323" y="5078353"/>
            <a:ext cx="1714500" cy="1714496"/>
            <a:chOff x="7658099" y="5116448"/>
            <a:chExt cx="1409701" cy="14097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299F37-2732-4D60-A022-D81FF40141CF}"/>
                </a:ext>
              </a:extLst>
            </p:cNvPr>
            <p:cNvGrpSpPr/>
            <p:nvPr/>
          </p:nvGrpSpPr>
          <p:grpSpPr>
            <a:xfrm>
              <a:off x="7658100" y="5116449"/>
              <a:ext cx="1409700" cy="1409700"/>
              <a:chOff x="7658100" y="5353050"/>
              <a:chExt cx="1409700" cy="140970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4F4CB00D-2CB1-40DA-8941-8B0E91F6FA2A}"/>
                  </a:ext>
                </a:extLst>
              </p:cNvPr>
              <p:cNvCxnSpPr/>
              <p:nvPr/>
            </p:nvCxnSpPr>
            <p:spPr>
              <a:xfrm>
                <a:off x="7658100" y="5353050"/>
                <a:ext cx="0" cy="14097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88FFC35-FBFA-41C5-82B3-D67480381BE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62950" y="4648200"/>
                <a:ext cx="0" cy="1409700"/>
              </a:xfrm>
              <a:prstGeom prst="line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8C5B7D-3047-48F0-AE36-3A11F6BAF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8099" y="5116448"/>
              <a:ext cx="1392220" cy="1392220"/>
            </a:xfrm>
            <a:prstGeom prst="line">
              <a:avLst/>
            </a:prstGeom>
            <a:ln w="76200">
              <a:solidFill>
                <a:srgbClr val="FFC0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99B4AC-49F6-4606-A923-FFCC2A5AD6E0}"/>
                  </a:ext>
                </a:extLst>
              </p:cNvPr>
              <p:cNvSpPr txBox="1"/>
              <p:nvPr/>
            </p:nvSpPr>
            <p:spPr>
              <a:xfrm>
                <a:off x="10042477" y="5720390"/>
                <a:ext cx="182170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40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99B4AC-49F6-4606-A923-FFCC2A5AD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477" y="5720390"/>
                <a:ext cx="182170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EE299B-9B82-40E4-9D90-FC151C05B691}"/>
                  </a:ext>
                </a:extLst>
              </p:cNvPr>
              <p:cNvSpPr txBox="1"/>
              <p:nvPr/>
            </p:nvSpPr>
            <p:spPr>
              <a:xfrm>
                <a:off x="7257617" y="5499680"/>
                <a:ext cx="195548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4000" b="0" i="1" smtClean="0">
                          <a:effectLst/>
                          <a:latin typeface="Cambria Math" panose="02040503050406030204" pitchFamily="18" charset="0"/>
                        </a:rPr>
                        <m:t>=+3</m:t>
                      </m:r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EE299B-9B82-40E4-9D90-FC151C05B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17" y="5499680"/>
                <a:ext cx="195548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F01D35-4284-48F4-A27B-880314C52B47}"/>
                  </a:ext>
                </a:extLst>
              </p:cNvPr>
              <p:cNvSpPr txBox="1"/>
              <p:nvPr/>
            </p:nvSpPr>
            <p:spPr>
              <a:xfrm>
                <a:off x="9121654" y="4212224"/>
                <a:ext cx="211983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4000" b="0" i="1" smtClean="0">
                          <a:effectLst/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F01D35-4284-48F4-A27B-880314C5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654" y="4212224"/>
                <a:ext cx="211983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01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5"/>
    </mc:Choice>
    <mc:Fallback xmlns="">
      <p:transition spd="slow" advTm="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build="p"/>
      <p:bldP spid="11" grpId="0" animBg="1"/>
      <p:bldP spid="19" grpId="0"/>
      <p:bldP spid="20" grpId="0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8C5E3E-5E27-4910-8F76-4E2303D6AFC9}"/>
                  </a:ext>
                </a:extLst>
              </p:cNvPr>
              <p:cNvSpPr txBox="1"/>
              <p:nvPr/>
            </p:nvSpPr>
            <p:spPr>
              <a:xfrm>
                <a:off x="190067" y="264480"/>
                <a:ext cx="10858933" cy="6329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</m:den>
                        </m:f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GB" sz="6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60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60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8C5E3E-5E27-4910-8F76-4E2303D6A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67" y="264480"/>
                <a:ext cx="10858933" cy="6329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0CCD16-9DE4-45B7-BF57-2CD8576248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160" y="1586160"/>
              <a:ext cx="9717480" cy="501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0CCD16-9DE4-45B7-BF57-2CD857624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00" y="1576800"/>
                <a:ext cx="9736200" cy="5037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043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5"/>
    </mc:Choice>
    <mc:Fallback xmlns="">
      <p:transition spd="slow" advTm="1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8C5E3E-5E27-4910-8F76-4E2303D6AFC9}"/>
                  </a:ext>
                </a:extLst>
              </p:cNvPr>
              <p:cNvSpPr txBox="1"/>
              <p:nvPr/>
            </p:nvSpPr>
            <p:spPr>
              <a:xfrm>
                <a:off x="190067" y="626430"/>
                <a:ext cx="4762933" cy="13507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5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5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GB" sz="5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8C5E3E-5E27-4910-8F76-4E2303D6A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67" y="626430"/>
                <a:ext cx="4762933" cy="1350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1E090-BBC9-40C9-B3AD-6AEE4F690142}"/>
                  </a:ext>
                </a:extLst>
              </p:cNvPr>
              <p:cNvSpPr txBox="1"/>
              <p:nvPr/>
            </p:nvSpPr>
            <p:spPr>
              <a:xfrm>
                <a:off x="5105400" y="307881"/>
                <a:ext cx="7239000" cy="1987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GB" sz="2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f>
                                          <m:f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GB" sz="280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den>
                                            </m:f>
                                          </m:den>
                                        </m:f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80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GB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unc>
                                                  <m:funcPr>
                                                    <m:ctrlPr>
                                                      <a:rPr lang="en-GB" sz="2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GB" sz="2800">
                                                        <a:latin typeface="Cambria Math" panose="02040503050406030204" pitchFamily="18" charset="0"/>
                                                      </a:rPr>
                                                      <m:t>sin</m:t>
                                                    </m:r>
                                                  </m:fName>
                                                  <m:e>
                                                    <m:r>
                                                      <a:rPr lang="en-GB" sz="2800" i="1" smtClean="0">
                                                        <a:solidFill>
                                                          <a:srgbClr val="0070C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</m:fun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GB" sz="2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eqAr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1E090-BBC9-40C9-B3AD-6AEE4F690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07881"/>
                <a:ext cx="7239000" cy="1987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EBFF6-0776-4DDD-A3CD-3639D270BEFC}"/>
                  </a:ext>
                </a:extLst>
              </p:cNvPr>
              <p:cNvSpPr txBox="1"/>
              <p:nvPr/>
            </p:nvSpPr>
            <p:spPr>
              <a:xfrm>
                <a:off x="7601383" y="3926071"/>
                <a:ext cx="4400550" cy="1683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32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32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32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8EBFF6-0776-4DDD-A3CD-3639D270B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83" y="3926071"/>
                <a:ext cx="4400550" cy="1683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5839F-F58C-4EC4-90D2-C63823862E18}"/>
                  </a:ext>
                </a:extLst>
              </p:cNvPr>
              <p:cNvSpPr txBox="1"/>
              <p:nvPr/>
            </p:nvSpPr>
            <p:spPr>
              <a:xfrm>
                <a:off x="190067" y="2417966"/>
                <a:ext cx="11087533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600" dirty="0">
                    <a:effectLst/>
                    <a:latin typeface="Calibri" panose="020F0502020204030204" pitchFamily="34" charset="0"/>
                  </a:rPr>
                  <a:t>Assume radial geodesics only </a:t>
                </a:r>
                <a:br>
                  <a:rPr lang="en-US" sz="4600" dirty="0">
                    <a:effectLst/>
                    <a:latin typeface="Calibri" panose="020F0502020204030204" pitchFamily="34" charset="0"/>
                  </a:rPr>
                </a:br>
                <a:r>
                  <a:rPr lang="en-US" sz="4600" dirty="0">
                    <a:effectLst/>
                    <a:latin typeface="Calibri" panose="020F0502020204030204" pitchFamily="34" charset="0"/>
                  </a:rPr>
                  <a:t>(motion only along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6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46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6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4600" dirty="0">
                    <a:effectLst/>
                    <a:latin typeface="Calibri" panose="020F0502020204030204" pitchFamily="34" charset="0"/>
                  </a:rPr>
                  <a:t> and not along </a:t>
                </a:r>
                <a14:m>
                  <m:oMath xmlns:m="http://schemas.openxmlformats.org/officeDocument/2006/math">
                    <m:r>
                      <a:rPr lang="en-GB" sz="46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6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6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4600" dirty="0">
                    <a:effectLst/>
                    <a:latin typeface="Calibri" panose="020F050202020403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5839F-F58C-4EC4-90D2-C63823862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67" y="2417966"/>
                <a:ext cx="11087533" cy="1508105"/>
              </a:xfrm>
              <a:prstGeom prst="rect">
                <a:avLst/>
              </a:prstGeom>
              <a:blipFill>
                <a:blip r:embed="rId6"/>
                <a:stretch>
                  <a:fillRect l="-2364" t="-8502" b="-198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B103E-6751-4A35-9817-E980F6D3CB0C}"/>
                  </a:ext>
                </a:extLst>
              </p:cNvPr>
              <p:cNvSpPr txBox="1"/>
              <p:nvPr/>
            </p:nvSpPr>
            <p:spPr>
              <a:xfrm>
                <a:off x="190067" y="5254497"/>
                <a:ext cx="8534833" cy="145110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0=</m:t>
                    </m:r>
                    <m:sSup>
                      <m:sSup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B103E-6751-4A35-9817-E980F6D3C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67" y="5254497"/>
                <a:ext cx="8534833" cy="14511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684C0A-0B7F-43B9-A879-AE58F84243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28240" y="3606480"/>
              <a:ext cx="9099000" cy="300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684C0A-0B7F-43B9-A879-AE58F8424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8880" y="3597120"/>
                <a:ext cx="9117720" cy="302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147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0"/>
    </mc:Choice>
    <mc:Fallback xmlns="">
      <p:transition spd="slow" advTm="3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8150" b="32837"/>
          <a:stretch/>
        </p:blipFill>
        <p:spPr>
          <a:xfrm>
            <a:off x="449694" y="23938"/>
            <a:ext cx="10845218" cy="63871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75F118-2771-4F53-9F81-2F5917F9334F}"/>
              </a:ext>
            </a:extLst>
          </p:cNvPr>
          <p:cNvGrpSpPr/>
          <p:nvPr/>
        </p:nvGrpSpPr>
        <p:grpSpPr>
          <a:xfrm>
            <a:off x="2181423" y="4224193"/>
            <a:ext cx="1622621" cy="1812176"/>
            <a:chOff x="2912317" y="1995055"/>
            <a:chExt cx="1622621" cy="181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E71B9C-09B2-4582-90C9-E2F7B2D11BBB}"/>
              </a:ext>
            </a:extLst>
          </p:cNvPr>
          <p:cNvCxnSpPr/>
          <p:nvPr/>
        </p:nvCxnSpPr>
        <p:spPr>
          <a:xfrm flipV="1">
            <a:off x="297458" y="790255"/>
            <a:ext cx="0" cy="1741807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BCC6EA-7C75-484C-8AF6-5C9A9DE7B30E}"/>
              </a:ext>
            </a:extLst>
          </p:cNvPr>
          <p:cNvCxnSpPr>
            <a:cxnSpLocks/>
          </p:cNvCxnSpPr>
          <p:nvPr/>
        </p:nvCxnSpPr>
        <p:spPr>
          <a:xfrm flipV="1">
            <a:off x="6289838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5D255B-95CE-4452-93AB-64A6211FACCC}"/>
                  </a:ext>
                </a:extLst>
              </p:cNvPr>
              <p:cNvSpPr txBox="1"/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D5D255B-95CE-4452-93AB-64A6211FA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blipFill>
                <a:blip r:embed="rId6"/>
                <a:stretch>
                  <a:fillRect l="-123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/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/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BF8CA0D-9450-49C8-B340-31AFDB230F79}"/>
              </a:ext>
            </a:extLst>
          </p:cNvPr>
          <p:cNvSpPr/>
          <p:nvPr/>
        </p:nvSpPr>
        <p:spPr>
          <a:xfrm>
            <a:off x="381183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/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blipFill>
                <a:blip r:embed="rId20"/>
                <a:stretch>
                  <a:fillRect l="-12270" t="-16667" b="-3730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8DBC9BD-8E34-46B0-94B4-F4972F9C09B1}"/>
              </a:ext>
            </a:extLst>
          </p:cNvPr>
          <p:cNvGrpSpPr/>
          <p:nvPr/>
        </p:nvGrpSpPr>
        <p:grpSpPr>
          <a:xfrm>
            <a:off x="370841" y="5633566"/>
            <a:ext cx="765140" cy="765140"/>
            <a:chOff x="370841" y="5633566"/>
            <a:chExt cx="765140" cy="7651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0A292D-5EAB-47FC-A62C-E6D0CAB7E806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7F4F33-815B-46E5-8FC0-0A04FF8E4F9D}"/>
              </a:ext>
            </a:extLst>
          </p:cNvPr>
          <p:cNvGrpSpPr/>
          <p:nvPr/>
        </p:nvGrpSpPr>
        <p:grpSpPr>
          <a:xfrm>
            <a:off x="4932423" y="4259252"/>
            <a:ext cx="1622621" cy="1796167"/>
            <a:chOff x="2912317" y="2011064"/>
            <a:chExt cx="1622621" cy="1796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/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C0159-8FB5-45F7-BDDF-9DD722D1FF6B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8037A0F-2FE4-45DC-8BE1-615CE25B8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3597B70-3E09-4224-B03B-F243B608EF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DA886B-A690-4D39-817E-E11EEE7B2E6D}"/>
              </a:ext>
            </a:extLst>
          </p:cNvPr>
          <p:cNvGrpSpPr/>
          <p:nvPr/>
        </p:nvGrpSpPr>
        <p:grpSpPr>
          <a:xfrm>
            <a:off x="7715192" y="4287508"/>
            <a:ext cx="1622621" cy="1748634"/>
            <a:chOff x="2912317" y="2058597"/>
            <a:chExt cx="1622621" cy="1748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/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D20C15-BD3E-45B6-95DD-3E3A22600580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E221CC3-7A90-435B-92FF-953D13660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76A100C-071C-48A1-96B6-C0305080FA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57D648-329E-4C7A-A7F4-E45EAEB55713}"/>
              </a:ext>
            </a:extLst>
          </p:cNvPr>
          <p:cNvGrpSpPr/>
          <p:nvPr/>
        </p:nvGrpSpPr>
        <p:grpSpPr>
          <a:xfrm>
            <a:off x="10520781" y="4293099"/>
            <a:ext cx="1622621" cy="1743043"/>
            <a:chOff x="2912317" y="2064188"/>
            <a:chExt cx="1622621" cy="1743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/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16BC90-68B7-4E17-8DF4-AE970FBD88B5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36202AF-1CF3-4124-A728-5A19BA377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1E7F0D2-ECEF-47AB-A8FC-A4B484681B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90F06E-3669-4277-A55B-B4E05C9F2EF5}"/>
                  </a:ext>
                </a:extLst>
              </p:cNvPr>
              <p:cNvSpPr txBox="1"/>
              <p:nvPr/>
            </p:nvSpPr>
            <p:spPr>
              <a:xfrm>
                <a:off x="1552080" y="891639"/>
                <a:ext cx="2366695" cy="226433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CA" sz="4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90F06E-3669-4277-A55B-B4E05C9F2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80" y="891639"/>
                <a:ext cx="2366695" cy="226433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55AEA1-6D9B-40C7-95A8-7895555B9809}"/>
                  </a:ext>
                </a:extLst>
              </p:cNvPr>
              <p:cNvSpPr txBox="1"/>
              <p:nvPr/>
            </p:nvSpPr>
            <p:spPr>
              <a:xfrm>
                <a:off x="4391685" y="1357917"/>
                <a:ext cx="5261354" cy="20817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4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55AEA1-6D9B-40C7-95A8-7895555B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85" y="1357917"/>
                <a:ext cx="5261354" cy="208172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C7A71-9685-4EAC-8D9B-ADA6068F18EA}"/>
                  </a:ext>
                </a:extLst>
              </p:cNvPr>
              <p:cNvSpPr txBox="1"/>
              <p:nvPr/>
            </p:nvSpPr>
            <p:spPr>
              <a:xfrm>
                <a:off x="4339515" y="163825"/>
                <a:ext cx="4621859" cy="9126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C7A71-9685-4EAC-8D9B-ADA6068F1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515" y="163825"/>
                <a:ext cx="4621859" cy="9126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5DC7A0F-BEA2-4B38-AD78-11B858FC44FE}"/>
              </a:ext>
            </a:extLst>
          </p:cNvPr>
          <p:cNvGrpSpPr/>
          <p:nvPr/>
        </p:nvGrpSpPr>
        <p:grpSpPr>
          <a:xfrm>
            <a:off x="4329881" y="1082512"/>
            <a:ext cx="4631493" cy="1199222"/>
            <a:chOff x="4329881" y="1082512"/>
            <a:chExt cx="4631493" cy="11992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37079F-291B-4FA1-8949-D41B1527FDD4}"/>
                </a:ext>
              </a:extLst>
            </p:cNvPr>
            <p:cNvSpPr/>
            <p:nvPr/>
          </p:nvSpPr>
          <p:spPr>
            <a:xfrm>
              <a:off x="6096000" y="1310499"/>
              <a:ext cx="1430215" cy="9712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5C8316-1A1A-49A3-8257-816E530F4069}"/>
                </a:ext>
              </a:extLst>
            </p:cNvPr>
            <p:cNvCxnSpPr>
              <a:cxnSpLocks/>
            </p:cNvCxnSpPr>
            <p:nvPr/>
          </p:nvCxnSpPr>
          <p:spPr>
            <a:xfrm>
              <a:off x="4329881" y="1082512"/>
              <a:ext cx="1766119" cy="23605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D2B0B59-98DF-48BD-9EDF-40137A47D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6215" y="1091837"/>
              <a:ext cx="1435159" cy="2267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8D0B96-AE90-42BF-80BC-008A30F41C6C}"/>
              </a:ext>
            </a:extLst>
          </p:cNvPr>
          <p:cNvSpPr txBox="1"/>
          <p:nvPr/>
        </p:nvSpPr>
        <p:spPr>
          <a:xfrm>
            <a:off x="3604962" y="3487059"/>
            <a:ext cx="6403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Not all the same length!!</a:t>
            </a:r>
            <a:endParaRPr lang="en-CA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786DAA-A4F3-42AD-9773-A9907884BA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00" y="916560"/>
              <a:ext cx="10589040" cy="5523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786DAA-A4F3-42AD-9773-A9907884B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3640" y="907200"/>
                <a:ext cx="10607760" cy="554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387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517">
        <p:fade/>
      </p:transition>
    </mc:Choice>
    <mc:Fallback xmlns="">
      <p:transition spd="med" advTm="65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57" grpId="0" animBg="1"/>
      <p:bldP spid="58" grpId="0" animBg="1"/>
      <p:bldP spid="60" grpId="0" animBg="1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398E7E-4282-4D6C-9F6B-FCA3EC99E748}"/>
                  </a:ext>
                </a:extLst>
              </p:cNvPr>
              <p:cNvSpPr txBox="1"/>
              <p:nvPr/>
            </p:nvSpPr>
            <p:spPr>
              <a:xfrm>
                <a:off x="247217" y="-57150"/>
                <a:ext cx="8534833" cy="72694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𝑑𝑐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±</m:t>
                    </m:r>
                    <m:d>
                      <m:d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GB" sz="4400" i="1" dirty="0">
                    <a:latin typeface="Cambria Math" panose="02040503050406030204" pitchFamily="18" charset="0"/>
                  </a:rPr>
                  <a:t> </a:t>
                </a:r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398E7E-4282-4D6C-9F6B-FCA3EC99E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17" y="-57150"/>
                <a:ext cx="8534833" cy="7269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33E4C-E321-469A-97B8-92FA37670DC0}"/>
                  </a:ext>
                </a:extLst>
              </p:cNvPr>
              <p:cNvSpPr txBox="1"/>
              <p:nvPr/>
            </p:nvSpPr>
            <p:spPr>
              <a:xfrm>
                <a:off x="5581651" y="4130045"/>
                <a:ext cx="4819650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>
                    <a:effectLst/>
                    <a:latin typeface="Calibri" panose="020F0502020204030204" pitchFamily="34" charset="0"/>
                  </a:rPr>
                  <a:t>Path parameter 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4000" dirty="0">
                    <a:effectLst/>
                    <a:latin typeface="Calibri" panose="020F0502020204030204" pitchFamily="34" charset="0"/>
                  </a:rPr>
                  <a:t> can be anything we want, so choose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4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33E4C-E321-469A-97B8-92FA37670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51" y="4130045"/>
                <a:ext cx="4819650" cy="1938992"/>
              </a:xfrm>
              <a:prstGeom prst="rect">
                <a:avLst/>
              </a:prstGeom>
              <a:blipFill>
                <a:blip r:embed="rId4"/>
                <a:stretch>
                  <a:fillRect l="-2136" t="-4630" r="-4271" b="-111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C98CB3-4F0D-4B20-AE5A-6A0014D8AD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600" y="875160"/>
              <a:ext cx="9744120" cy="529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C98CB3-4F0D-4B20-AE5A-6A0014D8AD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240" y="865800"/>
                <a:ext cx="9762840" cy="53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64A33-259F-478F-8FAF-A9CFE23629BE}"/>
                  </a:ext>
                </a:extLst>
              </p:cNvPr>
              <p:cNvSpPr txBox="1"/>
              <p:nvPr/>
            </p:nvSpPr>
            <p:spPr>
              <a:xfrm>
                <a:off x="7644403" y="1527155"/>
                <a:ext cx="4547597" cy="101354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GB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4000" b="0" i="1" dirty="0"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</a:rPr>
                  <a:t>  </a:t>
                </a:r>
                <a:r>
                  <a:rPr lang="en-GB" sz="3200" b="0" dirty="0">
                    <a:solidFill>
                      <a:srgbClr val="FF0000"/>
                    </a:solidFill>
                    <a:effectLst/>
                  </a:rPr>
                  <a:t>(both sides)</a:t>
                </a:r>
                <a:endParaRPr lang="en-GB" sz="4000" b="0" dirty="0"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64A33-259F-478F-8FAF-A9CFE236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403" y="1527155"/>
                <a:ext cx="4547597" cy="1013547"/>
              </a:xfrm>
              <a:prstGeom prst="rect">
                <a:avLst/>
              </a:prstGeom>
              <a:blipFill>
                <a:blip r:embed="rId7"/>
                <a:stretch>
                  <a:fillRect r="-3217" b="-301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016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41"/>
    </mc:Choice>
    <mc:Fallback xmlns="">
      <p:transition spd="slow" advTm="30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9D032F-8D65-41F9-87CA-9BD0D8A60B39}"/>
                  </a:ext>
                </a:extLst>
              </p:cNvPr>
              <p:cNvSpPr txBox="1"/>
              <p:nvPr/>
            </p:nvSpPr>
            <p:spPr>
              <a:xfrm>
                <a:off x="247217" y="158763"/>
                <a:ext cx="6192549" cy="44624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=±</m:t>
                    </m:r>
                    <m:d>
                      <m:d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66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GB" sz="6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66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9D032F-8D65-41F9-87CA-9BD0D8A60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17" y="158763"/>
                <a:ext cx="6192549" cy="4462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59BCC5-F478-4BB3-A130-0B3240AAC354}"/>
              </a:ext>
            </a:extLst>
          </p:cNvPr>
          <p:cNvSpPr txBox="1"/>
          <p:nvPr/>
        </p:nvSpPr>
        <p:spPr>
          <a:xfrm>
            <a:off x="6287799" y="2389983"/>
            <a:ext cx="56569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Is the speed of light changing due to gravity???</a:t>
            </a:r>
            <a:endParaRPr lang="en-CA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4A3BD-A156-4A81-8F20-CEE6BF942687}"/>
              </a:ext>
            </a:extLst>
          </p:cNvPr>
          <p:cNvSpPr txBox="1"/>
          <p:nvPr/>
        </p:nvSpPr>
        <p:spPr>
          <a:xfrm>
            <a:off x="247217" y="5300963"/>
            <a:ext cx="1169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Depends on what you mean by “speed”...</a:t>
            </a:r>
            <a:endParaRPr lang="en-CA" sz="5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4B3721-B1E0-4EF7-99FB-FCA1D212FC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680" y="661680"/>
              <a:ext cx="5648760" cy="402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4B3721-B1E0-4EF7-99FB-FCA1D212FC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20" y="652320"/>
                <a:ext cx="5667480" cy="4043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97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8"/>
    </mc:Choice>
    <mc:Fallback xmlns="">
      <p:transition spd="slow" advTm="21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E68299-D5EB-462C-88FA-45CC8ECA2A23}"/>
              </a:ext>
            </a:extLst>
          </p:cNvPr>
          <p:cNvCxnSpPr>
            <a:cxnSpLocks/>
          </p:cNvCxnSpPr>
          <p:nvPr/>
        </p:nvCxnSpPr>
        <p:spPr>
          <a:xfrm>
            <a:off x="0" y="4595434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C6B86A-34B4-4A56-8E67-0971F2AB0C28}"/>
                  </a:ext>
                </a:extLst>
              </p:cNvPr>
              <p:cNvSpPr txBox="1"/>
              <p:nvPr/>
            </p:nvSpPr>
            <p:spPr>
              <a:xfrm>
                <a:off x="509190" y="4993834"/>
                <a:ext cx="2563019" cy="14221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C6B86A-34B4-4A56-8E67-0971F2AB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90" y="4993834"/>
                <a:ext cx="2563019" cy="1422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BDA50E-4186-4EC2-9434-379CF5E8890D}"/>
                  </a:ext>
                </a:extLst>
              </p:cNvPr>
              <p:cNvSpPr txBox="1"/>
              <p:nvPr/>
            </p:nvSpPr>
            <p:spPr>
              <a:xfrm>
                <a:off x="289790" y="2893456"/>
                <a:ext cx="11102110" cy="159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CA" sz="4000" dirty="0"/>
                  <a:t> is just a ratio between coordinates. </a:t>
                </a:r>
              </a:p>
              <a:p>
                <a:r>
                  <a:rPr lang="en-CA" sz="4000" dirty="0"/>
                  <a:t>Doesn’t always have any particular physical meaning.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BDA50E-4186-4EC2-9434-379CF5E88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90" y="2893456"/>
                <a:ext cx="11102110" cy="1594475"/>
              </a:xfrm>
              <a:prstGeom prst="rect">
                <a:avLst/>
              </a:prstGeom>
              <a:blipFill>
                <a:blip r:embed="rId4"/>
                <a:stretch>
                  <a:fillRect l="-1977" r="-2856" b="-157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4D03118-65FA-4D6E-B174-52D5DA896D27}"/>
              </a:ext>
            </a:extLst>
          </p:cNvPr>
          <p:cNvSpPr txBox="1"/>
          <p:nvPr/>
        </p:nvSpPr>
        <p:spPr>
          <a:xfrm>
            <a:off x="289790" y="76200"/>
            <a:ext cx="11102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Trust the </a:t>
            </a:r>
            <a:r>
              <a:rPr lang="en-GB" sz="4000" u="sng" dirty="0">
                <a:solidFill>
                  <a:srgbClr val="FF0000"/>
                </a:solidFill>
              </a:rPr>
              <a:t>metric</a:t>
            </a:r>
            <a:r>
              <a:rPr lang="en-GB" sz="4000" dirty="0"/>
              <a:t>, not your eyes or coordinates!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54F824-1A85-456F-B00A-EE6A328C638A}"/>
                  </a:ext>
                </a:extLst>
              </p:cNvPr>
              <p:cNvSpPr txBox="1"/>
              <p:nvPr/>
            </p:nvSpPr>
            <p:spPr>
              <a:xfrm>
                <a:off x="665163" y="860286"/>
                <a:ext cx="1049813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is the proper time for </a:t>
                </a:r>
                <a:r>
                  <a:rPr lang="en-CA" sz="4000" u="sng" dirty="0"/>
                  <a:t>only</a:t>
                </a:r>
                <a:r>
                  <a:rPr lang="en-CA" sz="4000" dirty="0"/>
                  <a:t> someone infinitely far away from the mass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4000" dirty="0"/>
                  <a:t> is doesn’t measure proper length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54F824-1A85-456F-B00A-EE6A328C6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3" y="860286"/>
                <a:ext cx="10498137" cy="1938992"/>
              </a:xfrm>
              <a:prstGeom prst="rect">
                <a:avLst/>
              </a:prstGeom>
              <a:blipFill>
                <a:blip r:embed="rId5"/>
                <a:stretch>
                  <a:fillRect l="-1858" t="-5660" b="-125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DB394-E518-4C85-AE52-B1C6132A32C6}"/>
                  </a:ext>
                </a:extLst>
              </p:cNvPr>
              <p:cNvSpPr txBox="1"/>
              <p:nvPr/>
            </p:nvSpPr>
            <p:spPr>
              <a:xfrm>
                <a:off x="4066850" y="4647971"/>
                <a:ext cx="7615960" cy="2210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Local speed of light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r>
                  <a:rPr lang="en-GB" sz="4000" dirty="0"/>
                  <a:t> is always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0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4000" dirty="0"/>
                  <a:t> is local proper distance</a:t>
                </a:r>
                <a:endParaRPr lang="en-GB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4000" dirty="0"/>
                  <a:t> is local proper time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9DB394-E518-4C85-AE52-B1C6132A3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850" y="4647971"/>
                <a:ext cx="7615960" cy="2210029"/>
              </a:xfrm>
              <a:prstGeom prst="rect">
                <a:avLst/>
              </a:prstGeom>
              <a:blipFill>
                <a:blip r:embed="rId6"/>
                <a:stretch>
                  <a:fillRect l="-2802" b="-1074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2019E3-F289-4A35-9C78-77945AB241E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79819" y="6913619"/>
              <a:ext cx="2" cy="2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2019E3-F289-4A35-9C78-77945AB241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9819" y="6913619"/>
                <a:ext cx="2" cy="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01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28"/>
    </mc:Choice>
    <mc:Fallback xmlns="">
      <p:transition spd="slow" advTm="4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uild="p"/>
      <p:bldP spid="9" grpId="0"/>
      <p:bldP spid="12" grpId="0" build="p"/>
      <p:bldP spid="1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6D4750-0F0D-4282-8C17-43FB6D4E66FF}"/>
              </a:ext>
            </a:extLst>
          </p:cNvPr>
          <p:cNvSpPr txBox="1"/>
          <p:nvPr/>
        </p:nvSpPr>
        <p:spPr>
          <a:xfrm>
            <a:off x="92612" y="13319"/>
            <a:ext cx="3762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Relativity 105f</a:t>
            </a:r>
            <a:endParaRPr lang="en-CA" sz="4800" dirty="0"/>
          </a:p>
        </p:txBody>
      </p:sp>
      <p:pic>
        <p:nvPicPr>
          <p:cNvPr id="5" name="light_beams_cropped_Trim">
            <a:hlinkClick r:id="" action="ppaction://media"/>
            <a:extLst>
              <a:ext uri="{FF2B5EF4-FFF2-40B4-BE49-F238E27FC236}">
                <a16:creationId xmlns:a16="http://schemas.microsoft.com/office/drawing/2014/main" id="{7D0AD630-0B7F-4875-83E6-21F742E6C33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25833" t="13359" r="25780" b="620"/>
          <a:stretch/>
        </p:blipFill>
        <p:spPr>
          <a:xfrm>
            <a:off x="5220929" y="-33778"/>
            <a:ext cx="6878459" cy="6878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450F4-3FD5-4BA6-9608-B960470B56A5}"/>
                  </a:ext>
                </a:extLst>
              </p:cNvPr>
              <p:cNvSpPr txBox="1"/>
              <p:nvPr/>
            </p:nvSpPr>
            <p:spPr>
              <a:xfrm>
                <a:off x="5441572" y="4798524"/>
                <a:ext cx="2563019" cy="142218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6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2450F4-3FD5-4BA6-9608-B960470B5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572" y="4798524"/>
                <a:ext cx="2563019" cy="14221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9777354-8016-4B9E-AD98-C2A432988849}"/>
              </a:ext>
            </a:extLst>
          </p:cNvPr>
          <p:cNvGrpSpPr/>
          <p:nvPr/>
        </p:nvGrpSpPr>
        <p:grpSpPr>
          <a:xfrm>
            <a:off x="125632" y="1089921"/>
            <a:ext cx="4936351" cy="1615179"/>
            <a:chOff x="125632" y="1089921"/>
            <a:chExt cx="4936351" cy="1615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8DCFE-FA11-4AF0-8222-25030F2905D1}"/>
                    </a:ext>
                  </a:extLst>
                </p:cNvPr>
                <p:cNvSpPr txBox="1"/>
                <p:nvPr/>
              </p:nvSpPr>
              <p:spPr>
                <a:xfrm>
                  <a:off x="181103" y="1689437"/>
                  <a:ext cx="4721934" cy="1015663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6000" b="0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GB" sz="6000" b="0" i="1" dirty="0" smtClean="0"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GB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6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CA" sz="60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18DCFE-FA11-4AF0-8222-25030F290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03" y="1689437"/>
                  <a:ext cx="4721934" cy="1015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1572ED-F35A-437A-93DE-68107B36A7A9}"/>
                </a:ext>
              </a:extLst>
            </p:cNvPr>
            <p:cNvSpPr txBox="1"/>
            <p:nvPr/>
          </p:nvSpPr>
          <p:spPr>
            <a:xfrm>
              <a:off x="125632" y="1089921"/>
              <a:ext cx="4936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Light beam (Cartesian cords)</a:t>
              </a:r>
              <a:endParaRPr lang="en-CA" sz="3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0494E8-5720-47B1-8A1F-5286F7925757}"/>
              </a:ext>
            </a:extLst>
          </p:cNvPr>
          <p:cNvGrpSpPr/>
          <p:nvPr/>
        </p:nvGrpSpPr>
        <p:grpSpPr>
          <a:xfrm>
            <a:off x="92612" y="3405451"/>
            <a:ext cx="4562467" cy="2039340"/>
            <a:chOff x="92612" y="3405451"/>
            <a:chExt cx="4562467" cy="2039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CF49737-1074-432C-8079-D5694B144799}"/>
                    </a:ext>
                  </a:extLst>
                </p:cNvPr>
                <p:cNvSpPr txBox="1"/>
                <p:nvPr/>
              </p:nvSpPr>
              <p:spPr>
                <a:xfrm>
                  <a:off x="181103" y="3990226"/>
                  <a:ext cx="3894208" cy="14545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x-IV_mathan" sz="6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6000" i="1" dirty="0">
                              <a:latin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6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6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</m:sup>
                      </m:sSup>
                    </m:oMath>
                  </a14:m>
                  <a:r>
                    <a:rPr lang="en-CA" sz="60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CF49737-1074-432C-8079-D5694B144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03" y="3990226"/>
                  <a:ext cx="3894208" cy="14545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EAD745-2075-4835-A817-A747DEB3E7B6}"/>
                </a:ext>
              </a:extLst>
            </p:cNvPr>
            <p:cNvSpPr txBox="1"/>
            <p:nvPr/>
          </p:nvSpPr>
          <p:spPr>
            <a:xfrm>
              <a:off x="92612" y="3405451"/>
              <a:ext cx="4562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Light beam (</a:t>
              </a:r>
              <a:r>
                <a:rPr lang="en-GB" sz="3200" dirty="0" err="1"/>
                <a:t>Rindler</a:t>
              </a:r>
              <a:r>
                <a:rPr lang="en-GB" sz="3200" dirty="0"/>
                <a:t> cords)</a:t>
              </a:r>
              <a:endParaRPr lang="en-CA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684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75">
        <p:fade/>
      </p:transition>
    </mc:Choice>
    <mc:Fallback xmlns="">
      <p:transition spd="med" advTm="200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 animBg="1"/>
    </p:bldLst>
  </p:timing>
  <p:extLst>
    <p:ext uri="{E180D4A7-C9FB-4DFB-919C-405C955672EB}">
      <p14:showEvtLst xmlns:p14="http://schemas.microsoft.com/office/powerpoint/2010/main">
        <p14:playEvt time="4459" objId="5"/>
        <p14:stopEvt time="15203" objId="5"/>
      </p14:showEvt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9D032F-8D65-41F9-87CA-9BD0D8A60B39}"/>
                  </a:ext>
                </a:extLst>
              </p:cNvPr>
              <p:cNvSpPr txBox="1"/>
              <p:nvPr/>
            </p:nvSpPr>
            <p:spPr>
              <a:xfrm>
                <a:off x="152400" y="-38100"/>
                <a:ext cx="6192549" cy="54001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=±</m:t>
                    </m:r>
                    <m:d>
                      <m:dPr>
                        <m:ctrlPr>
                          <a:rPr lang="en-GB" sz="6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66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6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6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6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GB" sz="66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6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6600" i="1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6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6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6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6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6600" b="0" i="1" dirty="0">
                    <a:effectLst/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9D032F-8D65-41F9-87CA-9BD0D8A60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-38100"/>
                <a:ext cx="6192549" cy="5400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75984-00AE-4D07-85E8-5B5435823927}"/>
                  </a:ext>
                </a:extLst>
              </p:cNvPr>
              <p:cNvSpPr txBox="1"/>
              <p:nvPr/>
            </p:nvSpPr>
            <p:spPr>
              <a:xfrm>
                <a:off x="112713" y="5457346"/>
                <a:ext cx="11926887" cy="126188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6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6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6400" i="1"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GB" sz="6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6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6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6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6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6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6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6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6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6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6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6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6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6400" b="0" i="1" dirty="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75984-00AE-4D07-85E8-5B543582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3" y="5457346"/>
                <a:ext cx="11926887" cy="1261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C979B1-4A37-4C18-AD2D-0226BBD097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400" y="233640"/>
              <a:ext cx="8176320" cy="642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C979B1-4A37-4C18-AD2D-0226BBD09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040" y="224280"/>
                <a:ext cx="8195040" cy="6448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8459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1"/>
    </mc:Choice>
    <mc:Fallback xmlns="">
      <p:transition spd="slow" advTm="2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06628-DE79-46DB-9D82-41FDF5CE038D}"/>
                  </a:ext>
                </a:extLst>
              </p:cNvPr>
              <p:cNvSpPr txBox="1"/>
              <p:nvPr/>
            </p:nvSpPr>
            <p:spPr>
              <a:xfrm>
                <a:off x="2371328" y="4483884"/>
                <a:ext cx="7449344" cy="1865511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GB" sz="8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8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m:rPr>
                        <m:sty m:val="p"/>
                      </m:rPr>
                      <a:rPr lang="en-GB" sz="800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8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8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en-GB" sz="80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06628-DE79-46DB-9D82-41FDF5CE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328" y="4483884"/>
                <a:ext cx="7449344" cy="1865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80E939-4CB0-4531-9837-3C2CFA50ADF2}"/>
                  </a:ext>
                </a:extLst>
              </p:cNvPr>
              <p:cNvSpPr txBox="1"/>
              <p:nvPr/>
            </p:nvSpPr>
            <p:spPr>
              <a:xfrm>
                <a:off x="484765" y="306238"/>
                <a:ext cx="11295496" cy="1477328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800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80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8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GB" sz="800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GB" sz="8000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GB" sz="8000" b="0" i="1" dirty="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80E939-4CB0-4531-9837-3C2CFA50A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5" y="306238"/>
                <a:ext cx="11295496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020B5E-435E-4757-8DFA-08033769CEF4}"/>
                  </a:ext>
                </a:extLst>
              </p:cNvPr>
              <p:cNvSpPr txBox="1"/>
              <p:nvPr/>
            </p:nvSpPr>
            <p:spPr>
              <a:xfrm>
                <a:off x="857250" y="2290286"/>
                <a:ext cx="9979026" cy="1477328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8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800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8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8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8000" b="0" i="1" dirty="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020B5E-435E-4757-8DFA-08033769C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290286"/>
                <a:ext cx="9979026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01E4DE-F4C1-4FA2-A834-7B78100F71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8920" y="1319040"/>
              <a:ext cx="10534680" cy="5213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01E4DE-F4C1-4FA2-A834-7B78100F71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9560" y="1309680"/>
                <a:ext cx="10553400" cy="523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4089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0"/>
    </mc:Choice>
    <mc:Fallback xmlns="">
      <p:transition spd="slow" advTm="1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800C90-6C9A-4B08-B2A2-7F389916505F}"/>
                  </a:ext>
                </a:extLst>
              </p:cNvPr>
              <p:cNvSpPr txBox="1"/>
              <p:nvPr/>
            </p:nvSpPr>
            <p:spPr>
              <a:xfrm>
                <a:off x="266267" y="171450"/>
                <a:ext cx="10058833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800C90-6C9A-4B08-B2A2-7F389916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67" y="171450"/>
                <a:ext cx="10058833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C85D7-4087-44B2-B4BF-5824A913F75E}"/>
                  </a:ext>
                </a:extLst>
              </p:cNvPr>
              <p:cNvSpPr txBox="1"/>
              <p:nvPr/>
            </p:nvSpPr>
            <p:spPr>
              <a:xfrm>
                <a:off x="266267" y="1324313"/>
                <a:ext cx="10744633" cy="5362237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GB" sz="5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5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5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5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5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sz="52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num>
                      <m:den>
                        <m:r>
                          <a:rPr lang="en-GB" sz="5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5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5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sz="5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52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num>
                      <m:den>
                        <m:r>
                          <a:rPr lang="en-GB" sz="5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(+1)+0</m:t>
                    </m:r>
                  </m:oMath>
                </a14:m>
                <a:r>
                  <a:rPr lang="en-GB" sz="52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5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num>
                      <m:den>
                        <m:r>
                          <a:rPr lang="en-GB" sz="5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GB" sz="5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5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5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5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5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5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5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GB" sz="5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5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5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5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GB" sz="52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C85D7-4087-44B2-B4BF-5824A913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67" y="1324313"/>
                <a:ext cx="10744633" cy="5362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104067-9DF5-4CF8-95FD-387F64F554B6}"/>
              </a:ext>
            </a:extLst>
          </p:cNvPr>
          <p:cNvSpPr txBox="1"/>
          <p:nvPr/>
        </p:nvSpPr>
        <p:spPr>
          <a:xfrm>
            <a:off x="427038" y="7058710"/>
            <a:ext cx="1141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Radial geodesics: </a:t>
            </a:r>
            <a:r>
              <a:rPr lang="en-CA" dirty="0">
                <a:hlinkClick r:id="rId5"/>
              </a:rPr>
              <a:t>http://www.physics.usu.edu/Wheeler/GenRel/Lectures/GRNotesDecSchwarzschildGeodesicsPost.pdf</a:t>
            </a:r>
            <a:endParaRPr lang="en-CA" dirty="0"/>
          </a:p>
          <a:p>
            <a:r>
              <a:rPr lang="en-CA" dirty="0"/>
              <a:t>More radial geodesics: </a:t>
            </a:r>
            <a:r>
              <a:rPr lang="en-CA" dirty="0">
                <a:hlinkClick r:id="rId6"/>
              </a:rPr>
              <a:t>https://www.reed.edu/physics/courses/Physics411/html/411/page2/files/Lecture.31.pdf</a:t>
            </a:r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2BB2AE-178D-4BB3-AFB9-4DCBADEE35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760" y="2374560"/>
              <a:ext cx="11182320" cy="4379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2BB2AE-178D-4BB3-AFB9-4DCBADEE3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400" y="2365200"/>
                <a:ext cx="11201040" cy="4398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85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24"/>
    </mc:Choice>
    <mc:Fallback xmlns="">
      <p:transition spd="slow" advTm="6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/>
              <p:nvPr/>
            </p:nvSpPr>
            <p:spPr>
              <a:xfrm>
                <a:off x="581550" y="634122"/>
                <a:ext cx="10058833" cy="10772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GB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5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5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5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5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5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5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5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0" y="634122"/>
                <a:ext cx="10058833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/>
              <p:nvPr/>
            </p:nvSpPr>
            <p:spPr>
              <a:xfrm>
                <a:off x="0" y="-38082"/>
                <a:ext cx="82037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dirty="0"/>
                  <a:t>Outside the Schwarzschild Radius (</a:t>
                </a:r>
                <a14:m>
                  <m:oMath xmlns:m="http://schemas.openxmlformats.org/officeDocument/2006/math">
                    <m:r>
                      <a:rPr lang="en-GB" sz="3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3600" dirty="0"/>
                  <a:t>) :</a:t>
                </a:r>
                <a:endParaRPr lang="en-CA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8082"/>
                <a:ext cx="8203721" cy="646331"/>
              </a:xfrm>
              <a:prstGeom prst="rect">
                <a:avLst/>
              </a:prstGeom>
              <a:blipFill>
                <a:blip r:embed="rId4"/>
                <a:stretch>
                  <a:fillRect l="-2229" t="-15094" r="-1189" b="-349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CCF33B4-1CE0-4644-B244-BE720BA7C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49" y="1663908"/>
            <a:ext cx="9640833" cy="51940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DFA4B2-1E85-4335-A421-9FB2758E015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29320" y="572400"/>
              <a:ext cx="6730560" cy="612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DFA4B2-1E85-4335-A421-9FB2758E01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19960" y="563040"/>
                <a:ext cx="6749280" cy="6148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378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16"/>
    </mc:Choice>
    <mc:Fallback xmlns="">
      <p:transition spd="slow" advTm="75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483B243-1518-4D22-A3B0-314738CCB9CB}"/>
              </a:ext>
            </a:extLst>
          </p:cNvPr>
          <p:cNvGrpSpPr/>
          <p:nvPr/>
        </p:nvGrpSpPr>
        <p:grpSpPr>
          <a:xfrm>
            <a:off x="13615" y="23373"/>
            <a:ext cx="8063586" cy="6789772"/>
            <a:chOff x="13615" y="23373"/>
            <a:chExt cx="8063586" cy="67897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B61088-0058-45DD-BD43-F577F657F5C8}"/>
                </a:ext>
              </a:extLst>
            </p:cNvPr>
            <p:cNvGrpSpPr/>
            <p:nvPr/>
          </p:nvGrpSpPr>
          <p:grpSpPr>
            <a:xfrm>
              <a:off x="13615" y="23373"/>
              <a:ext cx="8063586" cy="6789772"/>
              <a:chOff x="13615" y="23373"/>
              <a:chExt cx="8063586" cy="678977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5E8164-7736-4C48-96A8-B4ABC7A28FD7}"/>
                  </a:ext>
                </a:extLst>
              </p:cNvPr>
              <p:cNvGrpSpPr/>
              <p:nvPr/>
            </p:nvGrpSpPr>
            <p:grpSpPr>
              <a:xfrm>
                <a:off x="13615" y="23373"/>
                <a:ext cx="8063586" cy="6789772"/>
                <a:chOff x="13615" y="23373"/>
                <a:chExt cx="8063586" cy="678977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838E634-3813-4FCD-9576-BEC4B6273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15" y="23373"/>
                  <a:ext cx="8063586" cy="6789772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F7D518C-3878-4BF2-99F4-CFCF34E5D7BC}"/>
                    </a:ext>
                  </a:extLst>
                </p:cNvPr>
                <p:cNvGrpSpPr/>
                <p:nvPr/>
              </p:nvGrpSpPr>
              <p:grpSpPr>
                <a:xfrm>
                  <a:off x="2666038" y="3531134"/>
                  <a:ext cx="2974710" cy="2730581"/>
                  <a:chOff x="2666038" y="3531134"/>
                  <a:chExt cx="2974710" cy="2730581"/>
                </a:xfrm>
              </p:grpSpPr>
              <p:sp>
                <p:nvSpPr>
                  <p:cNvPr id="2" name="Isosceles Triangle 1">
                    <a:extLst>
                      <a:ext uri="{FF2B5EF4-FFF2-40B4-BE49-F238E27FC236}">
                        <a16:creationId xmlns:a16="http://schemas.microsoft.com/office/drawing/2014/main" id="{490F96A3-D32D-4ADE-9A8D-0651C0ADD9FD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4886934" y="4082595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" name="Isosceles Triangle 21">
                    <a:extLst>
                      <a:ext uri="{FF2B5EF4-FFF2-40B4-BE49-F238E27FC236}">
                        <a16:creationId xmlns:a16="http://schemas.microsoft.com/office/drawing/2014/main" id="{A984E92A-E55A-464B-AB1B-158197AD7635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5382234" y="3531134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" name="Isosceles Triangle 22">
                    <a:extLst>
                      <a:ext uri="{FF2B5EF4-FFF2-40B4-BE49-F238E27FC236}">
                        <a16:creationId xmlns:a16="http://schemas.microsoft.com/office/drawing/2014/main" id="{2201F077-BCDA-4410-832D-8257076286F2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3783638" y="5064388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" name="Isosceles Triangle 23">
                    <a:extLst>
                      <a:ext uri="{FF2B5EF4-FFF2-40B4-BE49-F238E27FC236}">
                        <a16:creationId xmlns:a16="http://schemas.microsoft.com/office/drawing/2014/main" id="{AA5E8F69-6063-402D-AC66-A01866B8B62E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4278938" y="4512927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" name="Isosceles Triangle 24">
                    <a:extLst>
                      <a:ext uri="{FF2B5EF4-FFF2-40B4-BE49-F238E27FC236}">
                        <a16:creationId xmlns:a16="http://schemas.microsoft.com/office/drawing/2014/main" id="{07A350B8-7038-4AB2-A90F-F3CCF86FF5E2}"/>
                      </a:ext>
                    </a:extLst>
                  </p:cNvPr>
                  <p:cNvSpPr/>
                  <p:nvPr/>
                </p:nvSpPr>
                <p:spPr>
                  <a:xfrm rot="19304967">
                    <a:off x="2666038" y="5942404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" name="Isosceles Triangle 25">
                    <a:extLst>
                      <a:ext uri="{FF2B5EF4-FFF2-40B4-BE49-F238E27FC236}">
                        <a16:creationId xmlns:a16="http://schemas.microsoft.com/office/drawing/2014/main" id="{5A7743A6-2C68-41B4-88ED-1927BC9BEB1E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3167688" y="5448093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D512F6-A498-4762-B53D-E9CC1B2E4446}"/>
                  </a:ext>
                </a:extLst>
              </p:cNvPr>
              <p:cNvGrpSpPr/>
              <p:nvPr/>
            </p:nvGrpSpPr>
            <p:grpSpPr>
              <a:xfrm>
                <a:off x="158506" y="4722449"/>
                <a:ext cx="1626584" cy="1246278"/>
                <a:chOff x="996812" y="5141549"/>
                <a:chExt cx="1626584" cy="12462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41CB7E7-D31F-45A0-8E4C-094B398A3C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1567" y="5141549"/>
                  <a:ext cx="461829" cy="5383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9B2A0-1533-46CB-9BFD-B71D027A8A56}"/>
                </a:ext>
              </a:extLst>
            </p:cNvPr>
            <p:cNvGrpSpPr/>
            <p:nvPr/>
          </p:nvGrpSpPr>
          <p:grpSpPr>
            <a:xfrm>
              <a:off x="5367614" y="2250533"/>
              <a:ext cx="2655841" cy="769441"/>
              <a:chOff x="4886295" y="6490923"/>
              <a:chExt cx="2655841" cy="7694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65147B-2CE7-4C7E-B4E1-B71A513AE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012" t="-15873" b="-3730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05C4A3-6243-4120-ABF3-A4D6CA8735AE}"/>
                </a:ext>
              </a:extLst>
            </p:cNvPr>
            <p:cNvGrpSpPr/>
            <p:nvPr/>
          </p:nvGrpSpPr>
          <p:grpSpPr>
            <a:xfrm>
              <a:off x="126692" y="575720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time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489" t="-7614" r="-14894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84328C5-BF24-4BB5-96CA-F275D7D5C5B0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/>
              <p:nvPr/>
            </p:nvSpPr>
            <p:spPr>
              <a:xfrm>
                <a:off x="8609856" y="1948195"/>
                <a:ext cx="3310493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Outside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856" y="1948195"/>
                <a:ext cx="3310493" cy="1938992"/>
              </a:xfrm>
              <a:prstGeom prst="rect">
                <a:avLst/>
              </a:prstGeom>
              <a:blipFill>
                <a:blip r:embed="rId8"/>
                <a:stretch>
                  <a:fillRect l="-4918" t="-4630" r="-8561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/>
              <p:nvPr/>
            </p:nvSpPr>
            <p:spPr>
              <a:xfrm>
                <a:off x="3969209" y="608613"/>
                <a:ext cx="8146592" cy="92333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209" y="608613"/>
                <a:ext cx="8146592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EBCDB36-3C3A-4ED2-BAA9-5E26E0AF20D2}"/>
              </a:ext>
            </a:extLst>
          </p:cNvPr>
          <p:cNvSpPr txBox="1"/>
          <p:nvPr/>
        </p:nvSpPr>
        <p:spPr>
          <a:xfrm>
            <a:off x="7888556" y="0"/>
            <a:ext cx="430344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000" dirty="0">
                <a:solidFill>
                  <a:srgbClr val="FF0000"/>
                </a:solidFill>
              </a:rPr>
              <a:t>Incoming Geodesics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FE8F58-5C5B-4356-B7B1-DDBEE878A1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00" y="693000"/>
              <a:ext cx="12032280" cy="544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FE8F58-5C5B-4356-B7B1-DDBEE878A1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40" y="683640"/>
                <a:ext cx="12051000" cy="5465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814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66"/>
    </mc:Choice>
    <mc:Fallback xmlns="">
      <p:transition spd="slow" advTm="53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483B243-1518-4D22-A3B0-314738CCB9CB}"/>
              </a:ext>
            </a:extLst>
          </p:cNvPr>
          <p:cNvGrpSpPr/>
          <p:nvPr/>
        </p:nvGrpSpPr>
        <p:grpSpPr>
          <a:xfrm>
            <a:off x="13615" y="23373"/>
            <a:ext cx="8063586" cy="6789772"/>
            <a:chOff x="13615" y="23373"/>
            <a:chExt cx="8063586" cy="678977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B61088-0058-45DD-BD43-F577F657F5C8}"/>
                </a:ext>
              </a:extLst>
            </p:cNvPr>
            <p:cNvGrpSpPr/>
            <p:nvPr/>
          </p:nvGrpSpPr>
          <p:grpSpPr>
            <a:xfrm>
              <a:off x="13615" y="23373"/>
              <a:ext cx="8063586" cy="6789772"/>
              <a:chOff x="13615" y="23373"/>
              <a:chExt cx="8063586" cy="678977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5E8164-7736-4C48-96A8-B4ABC7A28FD7}"/>
                  </a:ext>
                </a:extLst>
              </p:cNvPr>
              <p:cNvGrpSpPr/>
              <p:nvPr/>
            </p:nvGrpSpPr>
            <p:grpSpPr>
              <a:xfrm>
                <a:off x="13615" y="23373"/>
                <a:ext cx="8063586" cy="6789772"/>
                <a:chOff x="13615" y="23373"/>
                <a:chExt cx="8063586" cy="678977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838E634-3813-4FCD-9576-BEC4B6273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15" y="23373"/>
                  <a:ext cx="8063586" cy="6789772"/>
                </a:xfrm>
                <a:prstGeom prst="rect">
                  <a:avLst/>
                </a:prstGeom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F7D518C-3878-4BF2-99F4-CFCF34E5D7BC}"/>
                    </a:ext>
                  </a:extLst>
                </p:cNvPr>
                <p:cNvGrpSpPr/>
                <p:nvPr/>
              </p:nvGrpSpPr>
              <p:grpSpPr>
                <a:xfrm>
                  <a:off x="2666038" y="3531134"/>
                  <a:ext cx="2974710" cy="2730581"/>
                  <a:chOff x="2666038" y="3531134"/>
                  <a:chExt cx="2974710" cy="2730581"/>
                </a:xfrm>
              </p:grpSpPr>
              <p:sp>
                <p:nvSpPr>
                  <p:cNvPr id="2" name="Isosceles Triangle 1">
                    <a:extLst>
                      <a:ext uri="{FF2B5EF4-FFF2-40B4-BE49-F238E27FC236}">
                        <a16:creationId xmlns:a16="http://schemas.microsoft.com/office/drawing/2014/main" id="{490F96A3-D32D-4ADE-9A8D-0651C0ADD9FD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4886934" y="4082595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" name="Isosceles Triangle 21">
                    <a:extLst>
                      <a:ext uri="{FF2B5EF4-FFF2-40B4-BE49-F238E27FC236}">
                        <a16:creationId xmlns:a16="http://schemas.microsoft.com/office/drawing/2014/main" id="{A984E92A-E55A-464B-AB1B-158197AD7635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5382234" y="3531134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" name="Isosceles Triangle 22">
                    <a:extLst>
                      <a:ext uri="{FF2B5EF4-FFF2-40B4-BE49-F238E27FC236}">
                        <a16:creationId xmlns:a16="http://schemas.microsoft.com/office/drawing/2014/main" id="{2201F077-BCDA-4410-832D-8257076286F2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3783638" y="5064388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" name="Isosceles Triangle 23">
                    <a:extLst>
                      <a:ext uri="{FF2B5EF4-FFF2-40B4-BE49-F238E27FC236}">
                        <a16:creationId xmlns:a16="http://schemas.microsoft.com/office/drawing/2014/main" id="{AA5E8F69-6063-402D-AC66-A01866B8B62E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4278938" y="4512927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" name="Isosceles Triangle 24">
                    <a:extLst>
                      <a:ext uri="{FF2B5EF4-FFF2-40B4-BE49-F238E27FC236}">
                        <a16:creationId xmlns:a16="http://schemas.microsoft.com/office/drawing/2014/main" id="{07A350B8-7038-4AB2-A90F-F3CCF86FF5E2}"/>
                      </a:ext>
                    </a:extLst>
                  </p:cNvPr>
                  <p:cNvSpPr/>
                  <p:nvPr/>
                </p:nvSpPr>
                <p:spPr>
                  <a:xfrm rot="19304967">
                    <a:off x="2666038" y="5942404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" name="Isosceles Triangle 25">
                    <a:extLst>
                      <a:ext uri="{FF2B5EF4-FFF2-40B4-BE49-F238E27FC236}">
                        <a16:creationId xmlns:a16="http://schemas.microsoft.com/office/drawing/2014/main" id="{5A7743A6-2C68-41B4-88ED-1927BC9BEB1E}"/>
                      </a:ext>
                    </a:extLst>
                  </p:cNvPr>
                  <p:cNvSpPr/>
                  <p:nvPr/>
                </p:nvSpPr>
                <p:spPr>
                  <a:xfrm rot="19083519">
                    <a:off x="3167688" y="5448093"/>
                    <a:ext cx="258514" cy="319311"/>
                  </a:xfrm>
                  <a:prstGeom prst="triangle">
                    <a:avLst/>
                  </a:prstGeom>
                  <a:solidFill>
                    <a:srgbClr val="694EA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D512F6-A498-4762-B53D-E9CC1B2E4446}"/>
                  </a:ext>
                </a:extLst>
              </p:cNvPr>
              <p:cNvGrpSpPr/>
              <p:nvPr/>
            </p:nvGrpSpPr>
            <p:grpSpPr>
              <a:xfrm>
                <a:off x="158506" y="4722449"/>
                <a:ext cx="1626584" cy="1246278"/>
                <a:chOff x="996812" y="5141549"/>
                <a:chExt cx="1626584" cy="12462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41CB7E7-D31F-45A0-8E4C-094B398A3C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1567" y="5141549"/>
                  <a:ext cx="461829" cy="5383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9B2A0-1533-46CB-9BFD-B71D027A8A56}"/>
                </a:ext>
              </a:extLst>
            </p:cNvPr>
            <p:cNvGrpSpPr/>
            <p:nvPr/>
          </p:nvGrpSpPr>
          <p:grpSpPr>
            <a:xfrm>
              <a:off x="5367614" y="2250533"/>
              <a:ext cx="2655841" cy="769441"/>
              <a:chOff x="4886295" y="6490923"/>
              <a:chExt cx="2655841" cy="7694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65147B-2CE7-4C7E-B4E1-B71A513AE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/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2863" y="6490923"/>
                    <a:ext cx="2029273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012" t="-15873" b="-3730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05C4A3-6243-4120-ABF3-A4D6CA8735AE}"/>
                </a:ext>
              </a:extLst>
            </p:cNvPr>
            <p:cNvGrpSpPr/>
            <p:nvPr/>
          </p:nvGrpSpPr>
          <p:grpSpPr>
            <a:xfrm>
              <a:off x="126692" y="575720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time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489" t="-7614" r="-14894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84328C5-BF24-4BB5-96CA-F275D7D5C5B0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/>
              <p:nvPr/>
            </p:nvSpPr>
            <p:spPr>
              <a:xfrm>
                <a:off x="8609856" y="1948195"/>
                <a:ext cx="3310493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Outside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856" y="1948195"/>
                <a:ext cx="3310493" cy="1938992"/>
              </a:xfrm>
              <a:prstGeom prst="rect">
                <a:avLst/>
              </a:prstGeom>
              <a:blipFill>
                <a:blip r:embed="rId7"/>
                <a:stretch>
                  <a:fillRect l="-4918" t="-4630" r="-8561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/>
              <p:nvPr/>
            </p:nvSpPr>
            <p:spPr>
              <a:xfrm>
                <a:off x="3969209" y="608613"/>
                <a:ext cx="8146592" cy="92333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209" y="608613"/>
                <a:ext cx="814659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EBCDB36-3C3A-4ED2-BAA9-5E26E0AF20D2}"/>
              </a:ext>
            </a:extLst>
          </p:cNvPr>
          <p:cNvSpPr txBox="1"/>
          <p:nvPr/>
        </p:nvSpPr>
        <p:spPr>
          <a:xfrm>
            <a:off x="7888556" y="0"/>
            <a:ext cx="430344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000" dirty="0">
                <a:solidFill>
                  <a:srgbClr val="FF0000"/>
                </a:solidFill>
              </a:rPr>
              <a:t>Incoming Geodesics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A514D0-7AD7-48B0-95CC-A383B06FCBAE}"/>
                  </a:ext>
                </a:extLst>
              </p:cNvPr>
              <p:cNvSpPr txBox="1"/>
              <p:nvPr/>
            </p:nvSpPr>
            <p:spPr>
              <a:xfrm>
                <a:off x="7539421" y="5246327"/>
                <a:ext cx="4543620" cy="14934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000" dirty="0"/>
                  <a:t>Gravitational Time Dilation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en-GB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CA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A514D0-7AD7-48B0-95CC-A383B06F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421" y="5246327"/>
                <a:ext cx="4543620" cy="1493486"/>
              </a:xfrm>
              <a:prstGeom prst="rect">
                <a:avLst/>
              </a:prstGeom>
              <a:blipFill>
                <a:blip r:embed="rId9"/>
                <a:stretch>
                  <a:fillRect l="-266" t="-3586" r="-13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966ACC-6A6F-4475-8E3D-E33D94AA3B8B}"/>
                  </a:ext>
                </a:extLst>
              </p:cNvPr>
              <p:cNvSpPr txBox="1"/>
              <p:nvPr/>
            </p:nvSpPr>
            <p:spPr>
              <a:xfrm>
                <a:off x="8366327" y="4060201"/>
                <a:ext cx="1552276" cy="95410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𝑐𝑡</m:t>
                    </m:r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966ACC-6A6F-4475-8E3D-E33D94AA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327" y="4060201"/>
                <a:ext cx="1552276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F1007B2-C686-4B82-9885-CBF520B2D91F}"/>
              </a:ext>
            </a:extLst>
          </p:cNvPr>
          <p:cNvGrpSpPr/>
          <p:nvPr/>
        </p:nvGrpSpPr>
        <p:grpSpPr>
          <a:xfrm>
            <a:off x="3639718" y="1948195"/>
            <a:ext cx="2058387" cy="4902584"/>
            <a:chOff x="3639718" y="1948195"/>
            <a:chExt cx="2058387" cy="490258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E9A081-99B7-44CA-BD5D-42A1DE0BB671}"/>
                </a:ext>
              </a:extLst>
            </p:cNvPr>
            <p:cNvCxnSpPr>
              <a:cxnSpLocks/>
            </p:cNvCxnSpPr>
            <p:nvPr/>
          </p:nvCxnSpPr>
          <p:spPr>
            <a:xfrm>
              <a:off x="4067180" y="1948195"/>
              <a:ext cx="0" cy="4902584"/>
            </a:xfrm>
            <a:prstGeom prst="line">
              <a:avLst/>
            </a:prstGeom>
            <a:ln w="57150">
              <a:solidFill>
                <a:srgbClr val="F0AC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2893F5-413F-417A-93DD-BA2C9353C2C3}"/>
                    </a:ext>
                  </a:extLst>
                </p:cNvPr>
                <p:cNvSpPr txBox="1"/>
                <p:nvPr/>
              </p:nvSpPr>
              <p:spPr>
                <a:xfrm>
                  <a:off x="3639718" y="5217339"/>
                  <a:ext cx="2058387" cy="61414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0AC0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ra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2893F5-413F-417A-93DD-BA2C9353C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718" y="5217339"/>
                  <a:ext cx="2058387" cy="61414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rgbClr val="F0AC02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5BF7872-DE2E-4234-A9DC-D1E4F191B5DC}"/>
              </a:ext>
            </a:extLst>
          </p:cNvPr>
          <p:cNvGrpSpPr/>
          <p:nvPr/>
        </p:nvGrpSpPr>
        <p:grpSpPr>
          <a:xfrm>
            <a:off x="1939850" y="1955416"/>
            <a:ext cx="2058387" cy="4902584"/>
            <a:chOff x="1939850" y="1955416"/>
            <a:chExt cx="2058387" cy="490258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9EE5ED-8CD9-4702-8103-FCA687DFE027}"/>
                </a:ext>
              </a:extLst>
            </p:cNvPr>
            <p:cNvCxnSpPr>
              <a:cxnSpLocks/>
            </p:cNvCxnSpPr>
            <p:nvPr/>
          </p:nvCxnSpPr>
          <p:spPr>
            <a:xfrm>
              <a:off x="2419809" y="1955416"/>
              <a:ext cx="0" cy="49025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4E68047-0053-404A-994A-B99EEE6B6EBC}"/>
                    </a:ext>
                  </a:extLst>
                </p:cNvPr>
                <p:cNvSpPr txBox="1"/>
                <p:nvPr/>
              </p:nvSpPr>
              <p:spPr>
                <a:xfrm>
                  <a:off x="1939850" y="6008568"/>
                  <a:ext cx="2058387" cy="61414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4E68047-0053-404A-994A-B99EEE6B6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850" y="6008568"/>
                  <a:ext cx="2058387" cy="6141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3CD5D8-9052-473F-BB27-9B116EEFACF4}"/>
              </a:ext>
            </a:extLst>
          </p:cNvPr>
          <p:cNvGrpSpPr/>
          <p:nvPr/>
        </p:nvGrpSpPr>
        <p:grpSpPr>
          <a:xfrm>
            <a:off x="5678973" y="2917691"/>
            <a:ext cx="2235952" cy="3906509"/>
            <a:chOff x="5678973" y="2917691"/>
            <a:chExt cx="2235952" cy="390650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ABAE4A7-16B4-4EE4-B34F-409691F734E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686" y="2917691"/>
              <a:ext cx="0" cy="390650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2C70DAA-98EB-4C95-A8DC-FE8701D6B95B}"/>
                    </a:ext>
                  </a:extLst>
                </p:cNvPr>
                <p:cNvSpPr txBox="1"/>
                <p:nvPr/>
              </p:nvSpPr>
              <p:spPr>
                <a:xfrm>
                  <a:off x="5678973" y="4413894"/>
                  <a:ext cx="2235952" cy="61414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B05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skw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ra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CA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2C70DAA-98EB-4C95-A8DC-FE8701D6B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973" y="4413894"/>
                  <a:ext cx="2235952" cy="61414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654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6"/>
    </mc:Choice>
    <mc:Fallback xmlns="">
      <p:transition spd="slow" advTm="1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8150" b="32837"/>
          <a:stretch/>
        </p:blipFill>
        <p:spPr>
          <a:xfrm>
            <a:off x="449694" y="23938"/>
            <a:ext cx="10845218" cy="638713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E71B9C-09B2-4582-90C9-E2F7B2D11BBB}"/>
              </a:ext>
            </a:extLst>
          </p:cNvPr>
          <p:cNvCxnSpPr/>
          <p:nvPr/>
        </p:nvCxnSpPr>
        <p:spPr>
          <a:xfrm flipV="1">
            <a:off x="297458" y="790255"/>
            <a:ext cx="0" cy="1741807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/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4B77E1-BE3B-42BB-8053-A5482DE70FBC}"/>
                  </a:ext>
                </a:extLst>
              </p:cNvPr>
              <p:cNvSpPr txBox="1"/>
              <p:nvPr/>
            </p:nvSpPr>
            <p:spPr>
              <a:xfrm>
                <a:off x="9754624" y="1484465"/>
                <a:ext cx="2339743" cy="21437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→+1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4B77E1-BE3B-42BB-8053-A5482DE70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624" y="1484465"/>
                <a:ext cx="2339743" cy="2143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/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BF8CA0D-9450-49C8-B340-31AFDB230F79}"/>
              </a:ext>
            </a:extLst>
          </p:cNvPr>
          <p:cNvSpPr/>
          <p:nvPr/>
        </p:nvSpPr>
        <p:spPr>
          <a:xfrm>
            <a:off x="381183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0A292D-5EAB-47FC-A62C-E6D0CAB7E806}"/>
              </a:ext>
            </a:extLst>
          </p:cNvPr>
          <p:cNvSpPr/>
          <p:nvPr/>
        </p:nvSpPr>
        <p:spPr>
          <a:xfrm>
            <a:off x="370841" y="5633566"/>
            <a:ext cx="765140" cy="765140"/>
          </a:xfrm>
          <a:prstGeom prst="ellipse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/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blipFill>
                <a:blip r:embed="rId7"/>
                <a:stretch>
                  <a:fillRect l="-12270" t="-16667" b="-3730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/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B7F4F33-815B-46E5-8FC0-0A04FF8E4F9D}"/>
              </a:ext>
            </a:extLst>
          </p:cNvPr>
          <p:cNvGrpSpPr/>
          <p:nvPr/>
        </p:nvGrpSpPr>
        <p:grpSpPr>
          <a:xfrm>
            <a:off x="4932423" y="4259252"/>
            <a:ext cx="1622621" cy="1796167"/>
            <a:chOff x="2912317" y="2011064"/>
            <a:chExt cx="1622621" cy="1796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/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C0159-8FB5-45F7-BDDF-9DD722D1FF6B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8037A0F-2FE4-45DC-8BE1-615CE25B8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3597B70-3E09-4224-B03B-F243B608EF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DA886B-A690-4D39-817E-E11EEE7B2E6D}"/>
              </a:ext>
            </a:extLst>
          </p:cNvPr>
          <p:cNvGrpSpPr/>
          <p:nvPr/>
        </p:nvGrpSpPr>
        <p:grpSpPr>
          <a:xfrm>
            <a:off x="7715192" y="4287508"/>
            <a:ext cx="1622621" cy="1748634"/>
            <a:chOff x="2912317" y="2058597"/>
            <a:chExt cx="1622621" cy="1748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/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D20C15-BD3E-45B6-95DD-3E3A22600580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E221CC3-7A90-435B-92FF-953D13660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76A100C-071C-48A1-96B6-C0305080FA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57D648-329E-4C7A-A7F4-E45EAEB55713}"/>
              </a:ext>
            </a:extLst>
          </p:cNvPr>
          <p:cNvGrpSpPr/>
          <p:nvPr/>
        </p:nvGrpSpPr>
        <p:grpSpPr>
          <a:xfrm>
            <a:off x="10520781" y="4293099"/>
            <a:ext cx="1622621" cy="1743043"/>
            <a:chOff x="2912317" y="2064188"/>
            <a:chExt cx="1622621" cy="1743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/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16BC90-68B7-4E17-8DF4-AE970FBD88B5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36202AF-1CF3-4124-A728-5A19BA377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1E7F0D2-ECEF-47AB-A8FC-A4B484681B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C7A71-9685-4EAC-8D9B-ADA6068F18EA}"/>
                  </a:ext>
                </a:extLst>
              </p:cNvPr>
              <p:cNvSpPr txBox="1"/>
              <p:nvPr/>
            </p:nvSpPr>
            <p:spPr>
              <a:xfrm>
                <a:off x="4339515" y="163825"/>
                <a:ext cx="4621859" cy="9126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C7A71-9685-4EAC-8D9B-ADA6068F1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515" y="163825"/>
                <a:ext cx="4621859" cy="9126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E75F118-2771-4F53-9F81-2F5917F9334F}"/>
              </a:ext>
            </a:extLst>
          </p:cNvPr>
          <p:cNvGrpSpPr/>
          <p:nvPr/>
        </p:nvGrpSpPr>
        <p:grpSpPr>
          <a:xfrm>
            <a:off x="2181423" y="4224193"/>
            <a:ext cx="1478420" cy="1812176"/>
            <a:chOff x="2912317" y="1995055"/>
            <a:chExt cx="1478420" cy="181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3582572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2572" y="2802004"/>
                  <a:ext cx="744222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DA30D5B-28BD-4BC5-BCBC-5BC6200C3848}"/>
              </a:ext>
            </a:extLst>
          </p:cNvPr>
          <p:cNvSpPr txBox="1"/>
          <p:nvPr/>
        </p:nvSpPr>
        <p:spPr>
          <a:xfrm>
            <a:off x="2812149" y="233530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39FB4-78AD-4D7D-A4C4-9212AE25DAEF}"/>
                  </a:ext>
                </a:extLst>
              </p:cNvPr>
              <p:cNvSpPr txBox="1"/>
              <p:nvPr/>
            </p:nvSpPr>
            <p:spPr>
              <a:xfrm>
                <a:off x="6100559" y="1498596"/>
                <a:ext cx="2865143" cy="21437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0&lt;</m:t>
                    </m:r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39FB4-78AD-4D7D-A4C4-9212AE25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559" y="1498596"/>
                <a:ext cx="2865143" cy="214379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E0020F4-A18D-478C-9F0E-3513C41EDD99}"/>
                  </a:ext>
                </a:extLst>
              </p:cNvPr>
              <p:cNvSpPr txBox="1"/>
              <p:nvPr/>
            </p:nvSpPr>
            <p:spPr>
              <a:xfrm>
                <a:off x="743088" y="1494021"/>
                <a:ext cx="1911742" cy="21437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E0020F4-A18D-478C-9F0E-3513C41ED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88" y="1494021"/>
                <a:ext cx="1911742" cy="214379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8C3F4F5A-5C36-47B6-8E12-CD4DD9EE73CA}"/>
              </a:ext>
            </a:extLst>
          </p:cNvPr>
          <p:cNvSpPr txBox="1"/>
          <p:nvPr/>
        </p:nvSpPr>
        <p:spPr>
          <a:xfrm>
            <a:off x="733556" y="2321255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CD2B93-9C2D-4037-BA76-52218D2F1A82}"/>
              </a:ext>
            </a:extLst>
          </p:cNvPr>
          <p:cNvSpPr txBox="1"/>
          <p:nvPr/>
        </p:nvSpPr>
        <p:spPr>
          <a:xfrm>
            <a:off x="8272006" y="3575484"/>
            <a:ext cx="2263115" cy="707886"/>
          </a:xfrm>
          <a:prstGeom prst="rect">
            <a:avLst/>
          </a:prstGeom>
          <a:solidFill>
            <a:srgbClr val="FFCBA7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/>
                <a:latin typeface="Calibri" panose="020F0502020204030204" pitchFamily="34" charset="0"/>
              </a:rPr>
              <a:t>(</a:t>
            </a:r>
            <a:r>
              <a:rPr lang="en-US" sz="4000" dirty="0" err="1">
                <a:effectLst/>
                <a:latin typeface="Calibri" panose="020F0502020204030204" pitchFamily="34" charset="0"/>
              </a:rPr>
              <a:t>timelike</a:t>
            </a:r>
            <a:r>
              <a:rPr lang="en-US" sz="4000" dirty="0">
                <a:effectLst/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88701A-BED5-4B67-B6E9-EFE4266902AF}"/>
              </a:ext>
            </a:extLst>
          </p:cNvPr>
          <p:cNvSpPr txBox="1"/>
          <p:nvPr/>
        </p:nvSpPr>
        <p:spPr>
          <a:xfrm>
            <a:off x="561695" y="3595334"/>
            <a:ext cx="2263115" cy="646331"/>
          </a:xfrm>
          <a:prstGeom prst="rect">
            <a:avLst/>
          </a:prstGeom>
          <a:solidFill>
            <a:srgbClr val="FFCBA7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/>
                <a:latin typeface="Calibri" panose="020F0502020204030204" pitchFamily="34" charset="0"/>
              </a:rPr>
              <a:t>(spacelike)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95B951C-4AC3-4FB5-A64E-EBB7BD7A00DA}"/>
              </a:ext>
            </a:extLst>
          </p:cNvPr>
          <p:cNvCxnSpPr>
            <a:cxnSpLocks/>
          </p:cNvCxnSpPr>
          <p:nvPr/>
        </p:nvCxnSpPr>
        <p:spPr>
          <a:xfrm flipV="1">
            <a:off x="6289838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/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blipFill>
                <a:blip r:embed="rId21"/>
                <a:stretch>
                  <a:fillRect l="-123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6CE6FF6-ABDA-42F3-93D6-8993A7A28829}"/>
              </a:ext>
            </a:extLst>
          </p:cNvPr>
          <p:cNvGrpSpPr/>
          <p:nvPr/>
        </p:nvGrpSpPr>
        <p:grpSpPr>
          <a:xfrm>
            <a:off x="2680521" y="270570"/>
            <a:ext cx="1478420" cy="6116943"/>
            <a:chOff x="2680521" y="270570"/>
            <a:chExt cx="1478420" cy="611694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C7D1B0D-651A-4A1E-A38C-E6B4EC832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4601" y="270570"/>
              <a:ext cx="0" cy="6116943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CD8D6C4-52F6-443F-85C2-F618F0449122}"/>
                    </a:ext>
                  </a:extLst>
                </p:cNvPr>
                <p:cNvSpPr txBox="1"/>
                <p:nvPr/>
              </p:nvSpPr>
              <p:spPr>
                <a:xfrm>
                  <a:off x="2680521" y="459243"/>
                  <a:ext cx="1478420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CA" sz="40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CD8D6C4-52F6-443F-85C2-F618F0449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521" y="459243"/>
                  <a:ext cx="1478420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128817-1DF6-43E8-A544-263A631DFC96}"/>
                  </a:ext>
                </a:extLst>
              </p:cNvPr>
              <p:cNvSpPr txBox="1"/>
              <p:nvPr/>
            </p:nvSpPr>
            <p:spPr>
              <a:xfrm>
                <a:off x="3295039" y="1485784"/>
                <a:ext cx="2006065" cy="214379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40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128817-1DF6-43E8-A544-263A631DF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039" y="1485784"/>
                <a:ext cx="2006065" cy="214379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4EE178C9-BE8A-4518-B6AE-F8AECC311BD7}"/>
              </a:ext>
            </a:extLst>
          </p:cNvPr>
          <p:cNvSpPr txBox="1"/>
          <p:nvPr/>
        </p:nvSpPr>
        <p:spPr>
          <a:xfrm>
            <a:off x="3198325" y="3584633"/>
            <a:ext cx="2263115" cy="707886"/>
          </a:xfrm>
          <a:prstGeom prst="rect">
            <a:avLst/>
          </a:prstGeom>
          <a:solidFill>
            <a:srgbClr val="FFCBA7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/>
                <a:latin typeface="Calibri" panose="020F0502020204030204" pitchFamily="34" charset="0"/>
              </a:rPr>
              <a:t>(</a:t>
            </a:r>
            <a:r>
              <a:rPr lang="en-US" sz="4000" dirty="0" err="1">
                <a:effectLst/>
                <a:latin typeface="Calibri" panose="020F0502020204030204" pitchFamily="34" charset="0"/>
              </a:rPr>
              <a:t>lightlike</a:t>
            </a:r>
            <a:r>
              <a:rPr lang="en-US" sz="4000" dirty="0">
                <a:effectLst/>
                <a:latin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B5024A-96F3-4A65-8A73-4424A2D4CE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8000" y="1212840"/>
              <a:ext cx="10253160" cy="4043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B5024A-96F3-4A65-8A73-4424A2D4CE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18640" y="1203480"/>
                <a:ext cx="10271880" cy="406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06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027">
        <p:fade/>
      </p:transition>
    </mc:Choice>
    <mc:Fallback xmlns="">
      <p:transition spd="med" advTm="680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 animBg="1"/>
      <p:bldP spid="59" grpId="0" uiExpand="1" build="p" animBg="1"/>
      <p:bldP spid="62" grpId="0" uiExpand="1" build="p" animBg="1"/>
      <p:bldP spid="64" grpId="0" animBg="1"/>
      <p:bldP spid="67" grpId="0" animBg="1"/>
      <p:bldP spid="54" grpId="0" uiExpand="1" build="p" animBg="1"/>
      <p:bldP spid="6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/>
              <p:nvPr/>
            </p:nvSpPr>
            <p:spPr>
              <a:xfrm>
                <a:off x="8609856" y="1948195"/>
                <a:ext cx="3310493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Outside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856" y="1948195"/>
                <a:ext cx="3310493" cy="1938992"/>
              </a:xfrm>
              <a:prstGeom prst="rect">
                <a:avLst/>
              </a:prstGeom>
              <a:blipFill>
                <a:blip r:embed="rId3"/>
                <a:stretch>
                  <a:fillRect l="-4918" t="-4630" r="-8561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5716FFC-E4ED-4E7F-893E-B179D3D6140B}"/>
              </a:ext>
            </a:extLst>
          </p:cNvPr>
          <p:cNvGrpSpPr/>
          <p:nvPr/>
        </p:nvGrpSpPr>
        <p:grpSpPr>
          <a:xfrm>
            <a:off x="126692" y="4404"/>
            <a:ext cx="7854603" cy="6830223"/>
            <a:chOff x="126692" y="4404"/>
            <a:chExt cx="7854603" cy="68302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160604-9AC7-483A-A449-A8A644169E17}"/>
                </a:ext>
              </a:extLst>
            </p:cNvPr>
            <p:cNvGrpSpPr/>
            <p:nvPr/>
          </p:nvGrpSpPr>
          <p:grpSpPr>
            <a:xfrm>
              <a:off x="126692" y="4404"/>
              <a:ext cx="7606385" cy="6830223"/>
              <a:chOff x="126692" y="4404"/>
              <a:chExt cx="7606385" cy="683022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B32D37E-D272-445F-A1BA-8B3F8631646A}"/>
                  </a:ext>
                </a:extLst>
              </p:cNvPr>
              <p:cNvGrpSpPr/>
              <p:nvPr/>
            </p:nvGrpSpPr>
            <p:grpSpPr>
              <a:xfrm>
                <a:off x="126692" y="4404"/>
                <a:ext cx="7606385" cy="6830223"/>
                <a:chOff x="126692" y="4404"/>
                <a:chExt cx="7606385" cy="6830223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26896F15-2251-45EE-B232-13590321C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692" y="4404"/>
                  <a:ext cx="7606385" cy="6830223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DD512F6-A498-4762-B53D-E9CC1B2E4446}"/>
                    </a:ext>
                  </a:extLst>
                </p:cNvPr>
                <p:cNvGrpSpPr/>
                <p:nvPr/>
              </p:nvGrpSpPr>
              <p:grpSpPr>
                <a:xfrm>
                  <a:off x="158506" y="4722449"/>
                  <a:ext cx="1626584" cy="1246278"/>
                  <a:chOff x="996812" y="5141549"/>
                  <a:chExt cx="1626584" cy="124627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D994375B-AC68-4B63-8B9D-62CB09AE52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96812" y="5679941"/>
                        <a:ext cx="1481693" cy="7078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CA" sz="4000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D994375B-AC68-4B63-8B9D-62CB09AE52A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96812" y="5679941"/>
                        <a:ext cx="1481693" cy="707886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" name="Straight Arrow Connector 4">
                    <a:extLst>
                      <a:ext uri="{FF2B5EF4-FFF2-40B4-BE49-F238E27FC236}">
                        <a16:creationId xmlns:a16="http://schemas.microsoft.com/office/drawing/2014/main" id="{341CB7E7-D31F-45A0-8E4C-094B398A3C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61567" y="5141549"/>
                    <a:ext cx="461829" cy="538393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E762D33-ABD3-4DD9-90B4-A85A0C0C7A59}"/>
                  </a:ext>
                </a:extLst>
              </p:cNvPr>
              <p:cNvGrpSpPr/>
              <p:nvPr/>
            </p:nvGrpSpPr>
            <p:grpSpPr>
              <a:xfrm flipH="1">
                <a:off x="2922247" y="806076"/>
                <a:ext cx="2942215" cy="2576089"/>
                <a:chOff x="2635639" y="3655228"/>
                <a:chExt cx="2942215" cy="2576089"/>
              </a:xfrm>
              <a:solidFill>
                <a:srgbClr val="FA8B30"/>
              </a:solidFill>
            </p:grpSpPr>
            <p:sp>
              <p:nvSpPr>
                <p:cNvPr id="23" name="Isosceles Triangle 22">
                  <a:extLst>
                    <a:ext uri="{FF2B5EF4-FFF2-40B4-BE49-F238E27FC236}">
                      <a16:creationId xmlns:a16="http://schemas.microsoft.com/office/drawing/2014/main" id="{0C58912B-5403-4847-A524-0E71E2134FB5}"/>
                    </a:ext>
                  </a:extLst>
                </p:cNvPr>
                <p:cNvSpPr/>
                <p:nvPr/>
              </p:nvSpPr>
              <p:spPr>
                <a:xfrm rot="19083519">
                  <a:off x="4772634" y="406552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E617AC5C-F3A7-4FB5-A375-A88E78BCA6E9}"/>
                    </a:ext>
                  </a:extLst>
                </p:cNvPr>
                <p:cNvSpPr/>
                <p:nvPr/>
              </p:nvSpPr>
              <p:spPr>
                <a:xfrm rot="19083519">
                  <a:off x="5319340" y="365522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125046CB-DC2D-433D-A392-E57E7A9F8006}"/>
                    </a:ext>
                  </a:extLst>
                </p:cNvPr>
                <p:cNvSpPr/>
                <p:nvPr/>
              </p:nvSpPr>
              <p:spPr>
                <a:xfrm rot="19083519">
                  <a:off x="3783638" y="506438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0A223326-435F-41BA-B569-3C85B160A9F0}"/>
                    </a:ext>
                  </a:extLst>
                </p:cNvPr>
                <p:cNvSpPr/>
                <p:nvPr/>
              </p:nvSpPr>
              <p:spPr>
                <a:xfrm rot="19083519">
                  <a:off x="4250909" y="4536740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97CC31B6-96B2-434D-8EF0-0F4DE903D191}"/>
                    </a:ext>
                  </a:extLst>
                </p:cNvPr>
                <p:cNvSpPr/>
                <p:nvPr/>
              </p:nvSpPr>
              <p:spPr>
                <a:xfrm rot="18852081">
                  <a:off x="2666038" y="594240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40C467AB-7619-48BB-A04B-716DF35B4EB9}"/>
                    </a:ext>
                  </a:extLst>
                </p:cNvPr>
                <p:cNvSpPr/>
                <p:nvPr/>
              </p:nvSpPr>
              <p:spPr>
                <a:xfrm rot="18813703">
                  <a:off x="3193731" y="5472370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9B2A0-1533-46CB-9BFD-B71D027A8A56}"/>
                </a:ext>
              </a:extLst>
            </p:cNvPr>
            <p:cNvGrpSpPr/>
            <p:nvPr/>
          </p:nvGrpSpPr>
          <p:grpSpPr>
            <a:xfrm>
              <a:off x="5367614" y="3657629"/>
              <a:ext cx="2613681" cy="887558"/>
              <a:chOff x="4886295" y="5616500"/>
              <a:chExt cx="2613681" cy="88755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65147B-2CE7-4C7E-B4E1-B71A513AE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/>
                  <p:nvPr/>
                </p:nvSpPr>
                <p:spPr>
                  <a:xfrm>
                    <a:off x="5470703" y="5616500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0703" y="5616500"/>
                    <a:ext cx="2029273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012" t="-15873" b="-3730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05C4A3-6243-4120-ABF3-A4D6CA8735AE}"/>
                </a:ext>
              </a:extLst>
            </p:cNvPr>
            <p:cNvGrpSpPr/>
            <p:nvPr/>
          </p:nvGrpSpPr>
          <p:grpSpPr>
            <a:xfrm>
              <a:off x="126692" y="575720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time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489" t="-7614" r="-14894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84328C5-BF24-4BB5-96CA-F275D7D5C5B0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FBB0E7-EEAA-4C1E-8B79-09A48415780C}"/>
              </a:ext>
            </a:extLst>
          </p:cNvPr>
          <p:cNvSpPr txBox="1"/>
          <p:nvPr/>
        </p:nvSpPr>
        <p:spPr>
          <a:xfrm>
            <a:off x="7888556" y="0"/>
            <a:ext cx="430344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4000" dirty="0">
                <a:solidFill>
                  <a:srgbClr val="FF0000"/>
                </a:solidFill>
              </a:rPr>
              <a:t>Outgoing Geodesics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/>
              <p:nvPr/>
            </p:nvSpPr>
            <p:spPr>
              <a:xfrm>
                <a:off x="3929884" y="5610017"/>
                <a:ext cx="8146592" cy="92333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4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884" y="5610017"/>
                <a:ext cx="814659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2332BA-08B5-4E89-A57D-9D7E471772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00" y="2145960"/>
              <a:ext cx="7519680" cy="431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2332BA-08B5-4E89-A57D-9D7E47177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40" y="2136600"/>
                <a:ext cx="7538400" cy="433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798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40"/>
    </mc:Choice>
    <mc:Fallback xmlns="">
      <p:transition spd="slow" advTm="34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/>
              <p:nvPr/>
            </p:nvSpPr>
            <p:spPr>
              <a:xfrm>
                <a:off x="8321766" y="502561"/>
                <a:ext cx="3310493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Outside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2C2855-44CC-4A50-82C1-008AC1ADD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66" y="502561"/>
                <a:ext cx="3310493" cy="1938992"/>
              </a:xfrm>
              <a:prstGeom prst="rect">
                <a:avLst/>
              </a:prstGeom>
              <a:blipFill>
                <a:blip r:embed="rId3"/>
                <a:stretch>
                  <a:fillRect l="-4918" t="-4615" r="-8561" b="-11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7F11A2-CA97-41A3-B952-331AFE7A57FE}"/>
              </a:ext>
            </a:extLst>
          </p:cNvPr>
          <p:cNvGrpSpPr/>
          <p:nvPr/>
        </p:nvGrpSpPr>
        <p:grpSpPr>
          <a:xfrm>
            <a:off x="76200" y="64514"/>
            <a:ext cx="8085586" cy="7497178"/>
            <a:chOff x="76200" y="64514"/>
            <a:chExt cx="8085586" cy="74971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6740D3-6A91-43CB-8F8E-184A0F23FE90}"/>
                </a:ext>
              </a:extLst>
            </p:cNvPr>
            <p:cNvGrpSpPr/>
            <p:nvPr/>
          </p:nvGrpSpPr>
          <p:grpSpPr>
            <a:xfrm>
              <a:off x="76200" y="64514"/>
              <a:ext cx="7441273" cy="7497178"/>
              <a:chOff x="76200" y="64514"/>
              <a:chExt cx="7441273" cy="749717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F4830D3-B26A-4D58-B962-A0A7A5DA0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" y="64514"/>
                <a:ext cx="7441273" cy="6731022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D512F6-A498-4762-B53D-E9CC1B2E4446}"/>
                  </a:ext>
                </a:extLst>
              </p:cNvPr>
              <p:cNvGrpSpPr/>
              <p:nvPr/>
            </p:nvGrpSpPr>
            <p:grpSpPr>
              <a:xfrm>
                <a:off x="518583" y="4646249"/>
                <a:ext cx="1626584" cy="1246278"/>
                <a:chOff x="996812" y="5141549"/>
                <a:chExt cx="1626584" cy="124627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4000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D994375B-AC68-4B63-8B9D-62CB09AE52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812" y="5679941"/>
                      <a:ext cx="1481693" cy="707886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341CB7E7-D31F-45A0-8E4C-094B398A3C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61567" y="5141549"/>
                  <a:ext cx="461829" cy="538393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B2275D4-7FBD-4E0C-9D81-FA8B5A66A5AF}"/>
                  </a:ext>
                </a:extLst>
              </p:cNvPr>
              <p:cNvGrpSpPr/>
              <p:nvPr/>
            </p:nvGrpSpPr>
            <p:grpSpPr>
              <a:xfrm>
                <a:off x="3334228" y="4831111"/>
                <a:ext cx="2974710" cy="2730581"/>
                <a:chOff x="2666038" y="3531134"/>
                <a:chExt cx="2974710" cy="2730581"/>
              </a:xfrm>
            </p:grpSpPr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3B7E84E2-D17E-4490-BD1F-A10BC4EB6FD5}"/>
                    </a:ext>
                  </a:extLst>
                </p:cNvPr>
                <p:cNvSpPr/>
                <p:nvPr/>
              </p:nvSpPr>
              <p:spPr>
                <a:xfrm rot="19083519">
                  <a:off x="4773235" y="4102631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053992C7-6740-4A2A-B2EE-100F484BAC9A}"/>
                    </a:ext>
                  </a:extLst>
                </p:cNvPr>
                <p:cNvSpPr/>
                <p:nvPr/>
              </p:nvSpPr>
              <p:spPr>
                <a:xfrm rot="19083519">
                  <a:off x="5382234" y="3531134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" name="Isosceles Triangle 29">
                  <a:extLst>
                    <a:ext uri="{FF2B5EF4-FFF2-40B4-BE49-F238E27FC236}">
                      <a16:creationId xmlns:a16="http://schemas.microsoft.com/office/drawing/2014/main" id="{59B2BA1E-8753-4D5D-99C4-64CB5E109861}"/>
                    </a:ext>
                  </a:extLst>
                </p:cNvPr>
                <p:cNvSpPr/>
                <p:nvPr/>
              </p:nvSpPr>
              <p:spPr>
                <a:xfrm rot="19083519">
                  <a:off x="4153099" y="4645663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Isosceles Triangle 30">
                  <a:extLst>
                    <a:ext uri="{FF2B5EF4-FFF2-40B4-BE49-F238E27FC236}">
                      <a16:creationId xmlns:a16="http://schemas.microsoft.com/office/drawing/2014/main" id="{C94E869F-EDDD-4DA8-B25F-D45F9EA544DD}"/>
                    </a:ext>
                  </a:extLst>
                </p:cNvPr>
                <p:cNvSpPr/>
                <p:nvPr/>
              </p:nvSpPr>
              <p:spPr>
                <a:xfrm rot="19304967">
                  <a:off x="2666038" y="5942404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id="{8E45F411-FDC8-412F-A948-716CA4720264}"/>
                    </a:ext>
                  </a:extLst>
                </p:cNvPr>
                <p:cNvSpPr/>
                <p:nvPr/>
              </p:nvSpPr>
              <p:spPr>
                <a:xfrm rot="19083519">
                  <a:off x="3432311" y="5100041"/>
                  <a:ext cx="258514" cy="319311"/>
                </a:xfrm>
                <a:prstGeom prst="triangle">
                  <a:avLst/>
                </a:prstGeom>
                <a:solidFill>
                  <a:srgbClr val="694E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2072B76-015A-4082-BF77-D99201BF4F08}"/>
                  </a:ext>
                </a:extLst>
              </p:cNvPr>
              <p:cNvGrpSpPr/>
              <p:nvPr/>
            </p:nvGrpSpPr>
            <p:grpSpPr>
              <a:xfrm flipH="1">
                <a:off x="4099003" y="548054"/>
                <a:ext cx="2130978" cy="1935695"/>
                <a:chOff x="2635639" y="4295622"/>
                <a:chExt cx="2130978" cy="1935695"/>
              </a:xfrm>
              <a:solidFill>
                <a:srgbClr val="FA8B30"/>
              </a:solidFill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13C677CF-059B-471E-9F1A-616B3DE2A5AD}"/>
                    </a:ext>
                  </a:extLst>
                </p:cNvPr>
                <p:cNvSpPr/>
                <p:nvPr/>
              </p:nvSpPr>
              <p:spPr>
                <a:xfrm rot="19083519">
                  <a:off x="3899540" y="4818227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Isosceles Triangle 36">
                  <a:extLst>
                    <a:ext uri="{FF2B5EF4-FFF2-40B4-BE49-F238E27FC236}">
                      <a16:creationId xmlns:a16="http://schemas.microsoft.com/office/drawing/2014/main" id="{23EFA017-2220-41D0-8E16-1C1B8DFD77BE}"/>
                    </a:ext>
                  </a:extLst>
                </p:cNvPr>
                <p:cNvSpPr/>
                <p:nvPr/>
              </p:nvSpPr>
              <p:spPr>
                <a:xfrm rot="19083519">
                  <a:off x="4508103" y="4295622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2513DC7A-18BF-4668-8063-83F6B9A9A310}"/>
                    </a:ext>
                  </a:extLst>
                </p:cNvPr>
                <p:cNvSpPr/>
                <p:nvPr/>
              </p:nvSpPr>
              <p:spPr>
                <a:xfrm rot="18852081">
                  <a:off x="2666038" y="5942404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00C45453-7CA9-4FD5-AF1D-D05E78776638}"/>
                    </a:ext>
                  </a:extLst>
                </p:cNvPr>
                <p:cNvSpPr/>
                <p:nvPr/>
              </p:nvSpPr>
              <p:spPr>
                <a:xfrm rot="18813703">
                  <a:off x="3258627" y="5358373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9B2A0-1533-46CB-9BFD-B71D027A8A56}"/>
                </a:ext>
              </a:extLst>
            </p:cNvPr>
            <p:cNvGrpSpPr/>
            <p:nvPr/>
          </p:nvGrpSpPr>
          <p:grpSpPr>
            <a:xfrm>
              <a:off x="5749576" y="3989396"/>
              <a:ext cx="2412210" cy="769441"/>
              <a:chOff x="4886295" y="6504057"/>
              <a:chExt cx="2412210" cy="7694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65147B-2CE7-4C7E-B4E1-B71A513AE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295" y="6504057"/>
                <a:ext cx="1736902" cy="1"/>
              </a:xfrm>
              <a:prstGeom prst="straightConnector1">
                <a:avLst/>
              </a:prstGeom>
              <a:ln w="1016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/>
                  <p:nvPr/>
                </p:nvSpPr>
                <p:spPr>
                  <a:xfrm>
                    <a:off x="5269232" y="6504057"/>
                    <a:ext cx="202927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4400" dirty="0">
                        <a:solidFill>
                          <a:srgbClr val="002060"/>
                        </a:solidFill>
                      </a:rPr>
                      <a:t>space </a:t>
                    </a:r>
                    <a14:m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a14:m>
                    <a:r>
                      <a:rPr lang="en-GB" sz="44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CA" sz="44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CE68C05-5BC4-4844-AC95-F9808D1AB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9232" y="6504057"/>
                    <a:ext cx="2029273" cy="76944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312" t="-15748" b="-3622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305C4A3-6243-4120-ABF3-A4D6CA8735AE}"/>
                </a:ext>
              </a:extLst>
            </p:cNvPr>
            <p:cNvGrpSpPr/>
            <p:nvPr/>
          </p:nvGrpSpPr>
          <p:grpSpPr>
            <a:xfrm>
              <a:off x="486769" y="632870"/>
              <a:ext cx="1146468" cy="2341971"/>
              <a:chOff x="-480463" y="-127471"/>
              <a:chExt cx="1146468" cy="2341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/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127000"/>
                  </a:effectLst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time </a:t>
                    </a:r>
                  </a:p>
                  <a:p>
                    <a14:m>
                      <m:oMath xmlns:m="http://schemas.openxmlformats.org/officeDocument/2006/math">
                        <m:r>
                          <a:rPr lang="en-GB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en-GB" sz="36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  <a:endParaRPr lang="en-CA" sz="36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931AD43-039A-4CC2-B5BC-B2F5EEBC71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80463" y="-127471"/>
                    <a:ext cx="1146468" cy="12003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6489" t="-8122" r="-14894"/>
                    </a:stretch>
                  </a:blipFill>
                  <a:effectLst>
                    <a:softEdge rad="1270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84328C5-BF24-4BB5-96CA-F275D7D5C5B0}"/>
                  </a:ext>
                </a:extLst>
              </p:cNvPr>
              <p:cNvCxnSpPr/>
              <p:nvPr/>
            </p:nvCxnSpPr>
            <p:spPr>
              <a:xfrm flipV="1">
                <a:off x="280637" y="472693"/>
                <a:ext cx="0" cy="1741807"/>
              </a:xfrm>
              <a:prstGeom prst="straightConnector1">
                <a:avLst/>
              </a:prstGeom>
              <a:ln w="1016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334A64B-9F4E-4E5A-81AB-1B3093FF41EC}"/>
              </a:ext>
            </a:extLst>
          </p:cNvPr>
          <p:cNvGrpSpPr/>
          <p:nvPr/>
        </p:nvGrpSpPr>
        <p:grpSpPr>
          <a:xfrm>
            <a:off x="2333939" y="2921476"/>
            <a:ext cx="2424935" cy="3460512"/>
            <a:chOff x="2333939" y="2921476"/>
            <a:chExt cx="2424935" cy="346051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01A5B6-AA8B-462C-A642-6A05C7D53877}"/>
                </a:ext>
              </a:extLst>
            </p:cNvPr>
            <p:cNvGrpSpPr/>
            <p:nvPr/>
          </p:nvGrpSpPr>
          <p:grpSpPr>
            <a:xfrm>
              <a:off x="2333939" y="3936524"/>
              <a:ext cx="2424935" cy="2445464"/>
              <a:chOff x="2333939" y="3936524"/>
              <a:chExt cx="2424935" cy="24454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7F26BD5-C62D-4CAB-8C84-814E702FD7D2}"/>
                      </a:ext>
                    </a:extLst>
                  </p:cNvPr>
                  <p:cNvSpPr txBox="1"/>
                  <p:nvPr/>
                </p:nvSpPr>
                <p:spPr>
                  <a:xfrm>
                    <a:off x="2937955" y="5403066"/>
                    <a:ext cx="1820919" cy="978922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CA" sz="40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7F26BD5-C62D-4CAB-8C84-814E702FD7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7955" y="5403066"/>
                    <a:ext cx="1820919" cy="97892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F8692F45-BFCA-4B58-9BAF-027B6B2517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08814" y="4915445"/>
                <a:ext cx="678892" cy="48762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4F9B78-8B76-4C9F-AC39-ACDD611257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3939" y="3936524"/>
                <a:ext cx="1060173" cy="146324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99A71D9-6AB5-4322-903D-D59ACE6868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3939" y="2921476"/>
              <a:ext cx="1462320" cy="247829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/>
              <p:nvPr/>
            </p:nvSpPr>
            <p:spPr>
              <a:xfrm>
                <a:off x="5597180" y="2705477"/>
                <a:ext cx="6518620" cy="78483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5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35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GB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3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3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5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35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3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228E6-2BF7-456D-A29B-B9A855D78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80" y="2705477"/>
                <a:ext cx="6518620" cy="7848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C3ADF4-2ACC-4E9B-A3A6-976213E12F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40080" y="5550120"/>
              <a:ext cx="552960" cy="63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C3ADF4-2ACC-4E9B-A3A6-976213E12F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0720" y="5540760"/>
                <a:ext cx="571680" cy="655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43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3"/>
    </mc:Choice>
    <mc:Fallback xmlns="">
      <p:transition spd="slow" advTm="14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EFE19C-34B1-4A3F-A4A4-4840C7F6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6" t="5535" r="3097" b="6728"/>
          <a:stretch/>
        </p:blipFill>
        <p:spPr>
          <a:xfrm>
            <a:off x="47381" y="387906"/>
            <a:ext cx="10811117" cy="61531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6DFDBE7-4266-468B-BF7F-F1262142F8D8}"/>
              </a:ext>
            </a:extLst>
          </p:cNvPr>
          <p:cNvSpPr/>
          <p:nvPr/>
        </p:nvSpPr>
        <p:spPr>
          <a:xfrm>
            <a:off x="152015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838033-6974-4C8E-AE0C-25491C88605B}"/>
              </a:ext>
            </a:extLst>
          </p:cNvPr>
          <p:cNvGrpSpPr/>
          <p:nvPr/>
        </p:nvGrpSpPr>
        <p:grpSpPr>
          <a:xfrm>
            <a:off x="141673" y="5633566"/>
            <a:ext cx="765140" cy="765140"/>
            <a:chOff x="370841" y="5633566"/>
            <a:chExt cx="765140" cy="76514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E76A59A-AC4F-4B85-990D-53602E7874A4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9218E3E-B2AA-4589-B136-7F9DF9CD6789}"/>
                    </a:ext>
                  </a:extLst>
                </p:cNvPr>
                <p:cNvSpPr txBox="1"/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66EF2FC-9FD0-4F03-A1C2-6F4A899F3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80" y="5666636"/>
                  <a:ext cx="678318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93B369A-016C-41FC-A3DC-7755A5CA30BD}"/>
              </a:ext>
            </a:extLst>
          </p:cNvPr>
          <p:cNvSpPr/>
          <p:nvPr/>
        </p:nvSpPr>
        <p:spPr>
          <a:xfrm>
            <a:off x="765632" y="112542"/>
            <a:ext cx="5330368" cy="6428514"/>
          </a:xfrm>
          <a:prstGeom prst="rect">
            <a:avLst/>
          </a:prstGeom>
          <a:solidFill>
            <a:schemeClr val="accent2">
              <a:lumMod val="60000"/>
              <a:lumOff val="40000"/>
              <a:alpha val="5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AA16C2-0310-49E2-A74B-4B46BB81099B}"/>
              </a:ext>
            </a:extLst>
          </p:cNvPr>
          <p:cNvGrpSpPr/>
          <p:nvPr/>
        </p:nvGrpSpPr>
        <p:grpSpPr>
          <a:xfrm>
            <a:off x="5156251" y="217714"/>
            <a:ext cx="1591718" cy="6304294"/>
            <a:chOff x="2301175" y="217714"/>
            <a:chExt cx="1591718" cy="630429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7DEADE-D9B5-4B83-8C76-49C7A1C94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7034" y="217714"/>
              <a:ext cx="0" cy="6304294"/>
            </a:xfrm>
            <a:prstGeom prst="line">
              <a:avLst/>
            </a:prstGeom>
            <a:ln w="762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029C5C-86BA-4768-AF4F-ED11C17575D8}"/>
                    </a:ext>
                  </a:extLst>
                </p:cNvPr>
                <p:cNvSpPr txBox="1"/>
                <p:nvPr/>
              </p:nvSpPr>
              <p:spPr>
                <a:xfrm>
                  <a:off x="2301175" y="873435"/>
                  <a:ext cx="1591718" cy="70788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1029C5C-86BA-4768-AF4F-ED11C1757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1175" y="873435"/>
                  <a:ext cx="1591718" cy="70788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FB5210-86E3-475B-B7D4-D16DB03C7727}"/>
              </a:ext>
            </a:extLst>
          </p:cNvPr>
          <p:cNvGrpSpPr/>
          <p:nvPr/>
        </p:nvGrpSpPr>
        <p:grpSpPr>
          <a:xfrm>
            <a:off x="8179542" y="5901330"/>
            <a:ext cx="3918410" cy="769441"/>
            <a:chOff x="4886295" y="6095273"/>
            <a:chExt cx="3918410" cy="76944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315E5B-A5A6-49B8-B61B-724E1BC72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6295" y="6504057"/>
              <a:ext cx="1736902" cy="1"/>
            </a:xfrm>
            <a:prstGeom prst="straightConnector1">
              <a:avLst/>
            </a:prstGeom>
            <a:ln w="1016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81A284-8124-4512-BA27-F14D396982FE}"/>
                    </a:ext>
                  </a:extLst>
                </p:cNvPr>
                <p:cNvSpPr txBox="1"/>
                <p:nvPr/>
              </p:nvSpPr>
              <p:spPr>
                <a:xfrm>
                  <a:off x="6775432" y="6095273"/>
                  <a:ext cx="2029273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002060"/>
                      </a:solidFill>
                    </a:rPr>
                    <a:t>space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GB" sz="4400" dirty="0">
                      <a:solidFill>
                        <a:srgbClr val="002060"/>
                      </a:solidFill>
                    </a:rPr>
                    <a:t> </a:t>
                  </a:r>
                  <a:endParaRPr lang="en-CA" sz="4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81A284-8124-4512-BA27-F14D39698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5432" y="6095273"/>
                  <a:ext cx="2029273" cy="769441"/>
                </a:xfrm>
                <a:prstGeom prst="rect">
                  <a:avLst/>
                </a:prstGeom>
                <a:blipFill>
                  <a:blip r:embed="rId25"/>
                  <a:stretch>
                    <a:fillRect l="-12312" t="-15873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83CE87-789E-4F87-A559-CF4872E848AA}"/>
                  </a:ext>
                </a:extLst>
              </p:cNvPr>
              <p:cNvSpPr txBox="1"/>
              <p:nvPr/>
            </p:nvSpPr>
            <p:spPr>
              <a:xfrm>
                <a:off x="1081377" y="1729744"/>
                <a:ext cx="4554988" cy="3354765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21590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dirty="0"/>
                  <a:t>Inside Event Horizon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8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983CE87-789E-4F87-A559-CF4872E8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77" y="1729744"/>
                <a:ext cx="4554988" cy="3354765"/>
              </a:xfrm>
              <a:prstGeom prst="rect">
                <a:avLst/>
              </a:prstGeom>
              <a:blipFill>
                <a:blip r:embed="rId26"/>
                <a:stretch>
                  <a:fillRect l="-6417" t="-6364" r="-10160"/>
                </a:stretch>
              </a:blipFill>
              <a:effectLst>
                <a:softEdge rad="2159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76A776DE-BA3C-4A64-AA40-7EC08AF10351}"/>
              </a:ext>
            </a:extLst>
          </p:cNvPr>
          <p:cNvGrpSpPr/>
          <p:nvPr/>
        </p:nvGrpSpPr>
        <p:grpSpPr>
          <a:xfrm>
            <a:off x="0" y="0"/>
            <a:ext cx="1987404" cy="2484061"/>
            <a:chOff x="16800" y="-80721"/>
            <a:chExt cx="1987404" cy="2484061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99054C1-6C67-48A8-9BF5-87A90FF6FF4A}"/>
                </a:ext>
              </a:extLst>
            </p:cNvPr>
            <p:cNvCxnSpPr/>
            <p:nvPr/>
          </p:nvCxnSpPr>
          <p:spPr>
            <a:xfrm flipV="1">
              <a:off x="295685" y="661533"/>
              <a:ext cx="0" cy="1741807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8C04117-8CEA-4248-8E50-C58968D6BD98}"/>
                    </a:ext>
                  </a:extLst>
                </p:cNvPr>
                <p:cNvSpPr txBox="1"/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GB" sz="44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 </a:t>
                  </a:r>
                  <a:endParaRPr lang="en-CA" sz="4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1944960-6F14-4067-86A2-8613B3C65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0" y="-80721"/>
                  <a:ext cx="1987404" cy="769441"/>
                </a:xfrm>
                <a:prstGeom prst="rect">
                  <a:avLst/>
                </a:prstGeom>
                <a:blipFill>
                  <a:blip r:embed="rId10"/>
                  <a:stretch>
                    <a:fillRect l="-12577" t="-16667" b="-37302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4060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3"/>
    </mc:Choice>
    <mc:Fallback xmlns="">
      <p:transition spd="slow" advTm="8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800C90-6C9A-4B08-B2A2-7F389916505F}"/>
                  </a:ext>
                </a:extLst>
              </p:cNvPr>
              <p:cNvSpPr txBox="1"/>
              <p:nvPr/>
            </p:nvSpPr>
            <p:spPr>
              <a:xfrm>
                <a:off x="1805531" y="1592719"/>
                <a:ext cx="10055726" cy="1046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2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5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5200" b="0" i="1" smtClean="0"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5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5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5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5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5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5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5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5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5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800C90-6C9A-4B08-B2A2-7F389916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531" y="1592719"/>
                <a:ext cx="10055726" cy="1046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C85D7-4087-44B2-B4BF-5824A913F75E}"/>
                  </a:ext>
                </a:extLst>
              </p:cNvPr>
              <p:cNvSpPr txBox="1"/>
              <p:nvPr/>
            </p:nvSpPr>
            <p:spPr>
              <a:xfrm>
                <a:off x="1962035" y="2645705"/>
                <a:ext cx="9615676" cy="4160883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func>
                          <m:func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4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GB" sz="4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num>
                      <m:den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4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sz="4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num>
                      <m:den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=±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)+0</m:t>
                    </m:r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𝑑𝑐𝑡</m:t>
                        </m:r>
                      </m:num>
                      <m:den>
                        <m:r>
                          <a:rPr lang="en-GB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4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GB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i="1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type m:val="skw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GB" sz="4400" b="0" i="1" dirty="0">
                    <a:effectLst/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C85D7-4087-44B2-B4BF-5824A913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035" y="2645705"/>
                <a:ext cx="9615676" cy="4160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A104067-9DF5-4CF8-95FD-387F64F554B6}"/>
              </a:ext>
            </a:extLst>
          </p:cNvPr>
          <p:cNvSpPr txBox="1"/>
          <p:nvPr/>
        </p:nvSpPr>
        <p:spPr>
          <a:xfrm>
            <a:off x="427038" y="7058710"/>
            <a:ext cx="1141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Radial geodesics: </a:t>
            </a:r>
            <a:r>
              <a:rPr lang="en-CA" dirty="0">
                <a:hlinkClick r:id="rId5"/>
              </a:rPr>
              <a:t>http://www.physics.usu.edu/Wheeler/GenRel/Lectures/GRNotesDecSchwarzschildGeodesicsPost.pdf</a:t>
            </a:r>
            <a:endParaRPr lang="en-CA" dirty="0"/>
          </a:p>
          <a:p>
            <a:r>
              <a:rPr lang="en-CA" dirty="0"/>
              <a:t>More radial geodesics: </a:t>
            </a:r>
            <a:r>
              <a:rPr lang="en-CA" dirty="0">
                <a:hlinkClick r:id="rId6"/>
              </a:rPr>
              <a:t>https://www.reed.edu/physics/courses/Physics411/html/411/page2/files/Lecture.31.pdf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58C0D-6CF2-4107-A466-8D63011BD857}"/>
                  </a:ext>
                </a:extLst>
              </p:cNvPr>
              <p:cNvSpPr txBox="1"/>
              <p:nvPr/>
            </p:nvSpPr>
            <p:spPr>
              <a:xfrm>
                <a:off x="1962036" y="65480"/>
                <a:ext cx="9749336" cy="1046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2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5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5200" i="1">
                          <a:latin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5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5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5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5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5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5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5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5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5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5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5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5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5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5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58C0D-6CF2-4107-A466-8D63011BD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036" y="65480"/>
                <a:ext cx="9749336" cy="1046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B46AB-C5D8-4F8F-9E70-BAF89FCBC54B}"/>
                  </a:ext>
                </a:extLst>
              </p:cNvPr>
              <p:cNvSpPr txBox="1"/>
              <p:nvPr/>
            </p:nvSpPr>
            <p:spPr>
              <a:xfrm>
                <a:off x="115588" y="-45290"/>
                <a:ext cx="1689944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AB46AB-C5D8-4F8F-9E70-BAF89FCBC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8" y="-45290"/>
                <a:ext cx="1689944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EE637-5394-4992-B04C-A87523FB3ED8}"/>
                  </a:ext>
                </a:extLst>
              </p:cNvPr>
              <p:cNvSpPr txBox="1"/>
              <p:nvPr/>
            </p:nvSpPr>
            <p:spPr>
              <a:xfrm>
                <a:off x="74653" y="1434334"/>
                <a:ext cx="1689944" cy="92333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EE637-5394-4992-B04C-A87523FB3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" y="1434334"/>
                <a:ext cx="1689944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042FDF-C761-4FDF-BB8E-C4C3A7959E9B}"/>
              </a:ext>
            </a:extLst>
          </p:cNvPr>
          <p:cNvCxnSpPr>
            <a:cxnSpLocks/>
          </p:cNvCxnSpPr>
          <p:nvPr/>
        </p:nvCxnSpPr>
        <p:spPr>
          <a:xfrm>
            <a:off x="0" y="133643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9CA4D-E356-4C7F-AE9D-7CB0D078B2E8}"/>
              </a:ext>
            </a:extLst>
          </p:cNvPr>
          <p:cNvSpPr txBox="1"/>
          <p:nvPr/>
        </p:nvSpPr>
        <p:spPr>
          <a:xfrm>
            <a:off x="115588" y="740575"/>
            <a:ext cx="1711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Outer Solution</a:t>
            </a:r>
            <a:endParaRPr lang="en-CA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1987-65BD-464C-8D8D-C4D222BA9453}"/>
              </a:ext>
            </a:extLst>
          </p:cNvPr>
          <p:cNvSpPr txBox="1"/>
          <p:nvPr/>
        </p:nvSpPr>
        <p:spPr>
          <a:xfrm>
            <a:off x="91514" y="2249405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Inner Solution</a:t>
            </a:r>
            <a:endParaRPr lang="en-CA" sz="2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CE21325-C56D-48BD-9CCB-B36566C9E3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200" y="1432080"/>
              <a:ext cx="11091600" cy="536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CE21325-C56D-48BD-9CCB-B36566C9E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40" y="1422720"/>
                <a:ext cx="11110320" cy="5385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0792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80"/>
    </mc:Choice>
    <mc:Fallback xmlns="">
      <p:transition spd="slow" advTm="3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uild="p"/>
      <p:bldP spid="8" grpId="0"/>
      <p:bldP spid="1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95DD6834-4C8A-485D-9397-D3D330326B2E}"/>
              </a:ext>
            </a:extLst>
          </p:cNvPr>
          <p:cNvGrpSpPr/>
          <p:nvPr/>
        </p:nvGrpSpPr>
        <p:grpSpPr>
          <a:xfrm>
            <a:off x="0" y="12714"/>
            <a:ext cx="8040904" cy="6832572"/>
            <a:chOff x="94528" y="12714"/>
            <a:chExt cx="8040904" cy="683257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28512B5-DB42-42B3-9654-D1366B2B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28" y="12714"/>
              <a:ext cx="8040904" cy="683257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32450A4-D183-4B35-8D0B-2923555BAEDC}"/>
                </a:ext>
              </a:extLst>
            </p:cNvPr>
            <p:cNvGrpSpPr/>
            <p:nvPr/>
          </p:nvGrpSpPr>
          <p:grpSpPr>
            <a:xfrm>
              <a:off x="4341705" y="1461036"/>
              <a:ext cx="2985444" cy="3351053"/>
              <a:chOff x="3289529" y="1459940"/>
              <a:chExt cx="2985444" cy="335105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25B548D4-E4E2-4912-AF7B-3683B1CFB6C2}"/>
                  </a:ext>
                </a:extLst>
              </p:cNvPr>
              <p:cNvGrpSpPr/>
              <p:nvPr/>
            </p:nvGrpSpPr>
            <p:grpSpPr>
              <a:xfrm>
                <a:off x="3862763" y="4041552"/>
                <a:ext cx="2412210" cy="769441"/>
                <a:chOff x="4886295" y="6504057"/>
                <a:chExt cx="2412210" cy="769441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F075E1BE-6E7B-459F-9E28-3D41652E52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86295" y="6504057"/>
                  <a:ext cx="1736902" cy="1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70F1AE1A-C525-4CFF-AB2A-4CD0FBBEE9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69232" y="6504057"/>
                      <a:ext cx="2029273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4400" dirty="0">
                          <a:solidFill>
                            <a:srgbClr val="002060"/>
                          </a:solidFill>
                        </a:rPr>
                        <a:t>space </a:t>
                      </a:r>
                      <a14:m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a14:m>
                      <a:r>
                        <a:rPr lang="en-GB" sz="4400" dirty="0">
                          <a:solidFill>
                            <a:srgbClr val="002060"/>
                          </a:solidFill>
                        </a:rPr>
                        <a:t> </a:t>
                      </a:r>
                      <a:endParaRPr lang="en-CA" sz="44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E63F845-DF21-40B7-A086-A2B497932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69232" y="6504057"/>
                      <a:ext cx="2029273" cy="76944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2012" t="-16667" b="-3730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948CDA0-FCE3-4E4C-810F-316B3249112A}"/>
                  </a:ext>
                </a:extLst>
              </p:cNvPr>
              <p:cNvGrpSpPr/>
              <p:nvPr/>
            </p:nvGrpSpPr>
            <p:grpSpPr>
              <a:xfrm>
                <a:off x="3289529" y="1459940"/>
                <a:ext cx="1146468" cy="2341971"/>
                <a:chOff x="-480463" y="-127471"/>
                <a:chExt cx="1146468" cy="23419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C76C3076-9E43-4EBE-9204-1FFFDEE48A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480463" y="-127471"/>
                      <a:ext cx="1146468" cy="120032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36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time </a:t>
                      </a:r>
                    </a:p>
                    <a:p>
                      <a:r>
                        <a:rPr lang="en-GB" sz="36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14:m>
                        <m:oMath xmlns:m="http://schemas.openxmlformats.org/officeDocument/2006/math"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a14:m>
                      <a:r>
                        <a:rPr lang="en-GB" sz="36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CA" sz="36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E8A97680-A996-48FD-8C57-90F69C3A1C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480463" y="-127471"/>
                      <a:ext cx="1146468" cy="120032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6489" t="-7614" r="-14894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FC103C73-247E-478C-85F9-AF9EE630A027}"/>
                    </a:ext>
                  </a:extLst>
                </p:cNvPr>
                <p:cNvCxnSpPr/>
                <p:nvPr/>
              </p:nvCxnSpPr>
              <p:spPr>
                <a:xfrm flipV="1">
                  <a:off x="-177464" y="472693"/>
                  <a:ext cx="0" cy="1741807"/>
                </a:xfrm>
                <a:prstGeom prst="straightConnector1">
                  <a:avLst/>
                </a:prstGeom>
                <a:ln w="101600">
                  <a:solidFill>
                    <a:schemeClr val="accent6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F6D17E8-C980-46CC-B482-BD37E807B61D}"/>
                </a:ext>
              </a:extLst>
            </p:cNvPr>
            <p:cNvGrpSpPr/>
            <p:nvPr/>
          </p:nvGrpSpPr>
          <p:grpSpPr>
            <a:xfrm flipV="1">
              <a:off x="521385" y="2618958"/>
              <a:ext cx="2715198" cy="3831855"/>
              <a:chOff x="528462" y="1100732"/>
              <a:chExt cx="2715198" cy="3831855"/>
            </a:xfrm>
            <a:solidFill>
              <a:srgbClr val="FF6600"/>
            </a:solidFill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7BBBDB4-9727-4D24-AD60-A90F577314B3}"/>
                  </a:ext>
                </a:extLst>
              </p:cNvPr>
              <p:cNvGrpSpPr/>
              <p:nvPr/>
            </p:nvGrpSpPr>
            <p:grpSpPr>
              <a:xfrm>
                <a:off x="528462" y="1803329"/>
                <a:ext cx="2346525" cy="3129258"/>
                <a:chOff x="2248922" y="4380850"/>
                <a:chExt cx="2346525" cy="3129258"/>
              </a:xfrm>
              <a:grpFill/>
            </p:grpSpPr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751A4950-73A0-4F06-91A6-ECF080F55A3A}"/>
                    </a:ext>
                  </a:extLst>
                </p:cNvPr>
                <p:cNvSpPr/>
                <p:nvPr/>
              </p:nvSpPr>
              <p:spPr>
                <a:xfrm rot="17828993">
                  <a:off x="2910729" y="599903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5EBEE6BE-AE24-4730-8338-7AAC53BAE682}"/>
                    </a:ext>
                  </a:extLst>
                </p:cNvPr>
                <p:cNvSpPr/>
                <p:nvPr/>
              </p:nvSpPr>
              <p:spPr>
                <a:xfrm rot="19539753">
                  <a:off x="4336933" y="4380850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48B58D87-AD9E-46D1-95BE-20BDB501F5F8}"/>
                    </a:ext>
                  </a:extLst>
                </p:cNvPr>
                <p:cNvSpPr/>
                <p:nvPr/>
              </p:nvSpPr>
              <p:spPr>
                <a:xfrm rot="16425855">
                  <a:off x="2279321" y="7221195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3DF02E7C-D949-4967-829D-4181C67F38A2}"/>
                    </a:ext>
                  </a:extLst>
                </p:cNvPr>
                <p:cNvSpPr/>
                <p:nvPr/>
              </p:nvSpPr>
              <p:spPr>
                <a:xfrm rot="18722404">
                  <a:off x="3655418" y="500920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6F6A1ACB-5FA7-4912-BF5A-8D60A477D87A}"/>
                  </a:ext>
                </a:extLst>
              </p:cNvPr>
              <p:cNvSpPr/>
              <p:nvPr/>
            </p:nvSpPr>
            <p:spPr>
              <a:xfrm rot="20048341">
                <a:off x="2985146" y="1100732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30ACE83-C7B8-401A-A275-D0A95B946355}"/>
                </a:ext>
              </a:extLst>
            </p:cNvPr>
            <p:cNvGrpSpPr/>
            <p:nvPr/>
          </p:nvGrpSpPr>
          <p:grpSpPr>
            <a:xfrm>
              <a:off x="512130" y="1091278"/>
              <a:ext cx="2715198" cy="3831855"/>
              <a:chOff x="528462" y="1100732"/>
              <a:chExt cx="2715198" cy="3831855"/>
            </a:xfrm>
            <a:solidFill>
              <a:srgbClr val="7030A0"/>
            </a:solidFill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57C0E9F-C708-4CD0-A449-93E09A8CA24B}"/>
                  </a:ext>
                </a:extLst>
              </p:cNvPr>
              <p:cNvGrpSpPr/>
              <p:nvPr/>
            </p:nvGrpSpPr>
            <p:grpSpPr>
              <a:xfrm>
                <a:off x="528462" y="1803329"/>
                <a:ext cx="2346525" cy="3129258"/>
                <a:chOff x="2248922" y="4380850"/>
                <a:chExt cx="2346525" cy="3129258"/>
              </a:xfrm>
              <a:grpFill/>
            </p:grpSpPr>
            <p:sp>
              <p:nvSpPr>
                <p:cNvPr id="51" name="Isosceles Triangle 50">
                  <a:extLst>
                    <a:ext uri="{FF2B5EF4-FFF2-40B4-BE49-F238E27FC236}">
                      <a16:creationId xmlns:a16="http://schemas.microsoft.com/office/drawing/2014/main" id="{896A075D-AE5F-4BD4-8973-455F9B54E2DF}"/>
                    </a:ext>
                  </a:extLst>
                </p:cNvPr>
                <p:cNvSpPr/>
                <p:nvPr/>
              </p:nvSpPr>
              <p:spPr>
                <a:xfrm rot="17828993">
                  <a:off x="2910728" y="599903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E3197F95-B5AC-4CAE-9877-090B6C09300B}"/>
                    </a:ext>
                  </a:extLst>
                </p:cNvPr>
                <p:cNvSpPr/>
                <p:nvPr/>
              </p:nvSpPr>
              <p:spPr>
                <a:xfrm rot="19539753">
                  <a:off x="4336933" y="4380850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75AA67BF-34F3-472C-AF7F-AC928DBDF2C7}"/>
                    </a:ext>
                  </a:extLst>
                </p:cNvPr>
                <p:cNvSpPr/>
                <p:nvPr/>
              </p:nvSpPr>
              <p:spPr>
                <a:xfrm rot="16425855">
                  <a:off x="2279321" y="7221195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0B679E45-8577-4EAF-9E40-58C4CCBDC142}"/>
                    </a:ext>
                  </a:extLst>
                </p:cNvPr>
                <p:cNvSpPr/>
                <p:nvPr/>
              </p:nvSpPr>
              <p:spPr>
                <a:xfrm rot="18722404">
                  <a:off x="3655418" y="5009208"/>
                  <a:ext cx="258514" cy="31931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21A1C5AF-CD7D-4EBB-98AB-FBC1EF03BB9B}"/>
                  </a:ext>
                </a:extLst>
              </p:cNvPr>
              <p:cNvSpPr/>
              <p:nvPr/>
            </p:nvSpPr>
            <p:spPr>
              <a:xfrm rot="20048341">
                <a:off x="2985146" y="1100732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FFE5A-9C82-44FD-8EBB-C7D512141222}"/>
                  </a:ext>
                </a:extLst>
              </p:cNvPr>
              <p:cNvSpPr txBox="1"/>
              <p:nvPr/>
            </p:nvSpPr>
            <p:spPr>
              <a:xfrm>
                <a:off x="7488753" y="1741225"/>
                <a:ext cx="3310493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/>
                  <a:t>Inside the Schwarzschild Radius (</a:t>
                </a:r>
                <a14:m>
                  <m:oMath xmlns:m="http://schemas.openxmlformats.org/officeDocument/2006/math">
                    <m:r>
                      <a:rPr lang="en-GB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000" dirty="0"/>
                  <a:t>) </a:t>
                </a: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FFE5A-9C82-44FD-8EBB-C7D512141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753" y="1741225"/>
                <a:ext cx="3310493" cy="1938992"/>
              </a:xfrm>
              <a:prstGeom prst="rect">
                <a:avLst/>
              </a:prstGeom>
              <a:blipFill>
                <a:blip r:embed="rId4"/>
                <a:stretch>
                  <a:fillRect l="-4909" t="-4630" r="-8364" b="-1142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270AC5E-7DE0-42BA-9DAF-79C6105F0A88}"/>
              </a:ext>
            </a:extLst>
          </p:cNvPr>
          <p:cNvGrpSpPr/>
          <p:nvPr/>
        </p:nvGrpSpPr>
        <p:grpSpPr>
          <a:xfrm>
            <a:off x="-6773046" y="12714"/>
            <a:ext cx="6142345" cy="6832572"/>
            <a:chOff x="132628" y="12714"/>
            <a:chExt cx="6142345" cy="68325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404DB6-23DF-4627-8094-E8C8AD8B50EA}"/>
                </a:ext>
              </a:extLst>
            </p:cNvPr>
            <p:cNvGrpSpPr/>
            <p:nvPr/>
          </p:nvGrpSpPr>
          <p:grpSpPr>
            <a:xfrm>
              <a:off x="132628" y="12714"/>
              <a:ext cx="6142345" cy="6832572"/>
              <a:chOff x="132628" y="12714"/>
              <a:chExt cx="6142345" cy="683257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76295AF-C54B-406B-B2D0-44C80F0A5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628" y="12714"/>
                <a:ext cx="5963372" cy="6832572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B15A088-CCA5-4A39-B475-2C5EB653F873}"/>
                  </a:ext>
                </a:extLst>
              </p:cNvPr>
              <p:cNvGrpSpPr/>
              <p:nvPr/>
            </p:nvGrpSpPr>
            <p:grpSpPr>
              <a:xfrm>
                <a:off x="3862763" y="4041552"/>
                <a:ext cx="2412210" cy="769441"/>
                <a:chOff x="4886295" y="6504057"/>
                <a:chExt cx="2412210" cy="769441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37442212-4D08-4CA3-94C9-C13EDA774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86295" y="6504057"/>
                  <a:ext cx="1736902" cy="1"/>
                </a:xfrm>
                <a:prstGeom prst="straightConnector1">
                  <a:avLst/>
                </a:prstGeom>
                <a:ln w="10160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E63F845-DF21-40B7-A086-A2B497932F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69232" y="6504057"/>
                      <a:ext cx="2029273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4400" dirty="0">
                          <a:solidFill>
                            <a:srgbClr val="002060"/>
                          </a:solidFill>
                        </a:rPr>
                        <a:t>space </a:t>
                      </a:r>
                      <a14:m>
                        <m:oMath xmlns:m="http://schemas.openxmlformats.org/officeDocument/2006/math"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a14:m>
                      <a:r>
                        <a:rPr lang="en-GB" sz="4400" dirty="0">
                          <a:solidFill>
                            <a:srgbClr val="002060"/>
                          </a:solidFill>
                        </a:rPr>
                        <a:t> </a:t>
                      </a:r>
                      <a:endParaRPr lang="en-CA" sz="44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E63F845-DF21-40B7-A086-A2B497932FA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69232" y="6504057"/>
                      <a:ext cx="2029273" cy="76944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2012" t="-16667" b="-3730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C7D1C4-6132-4B2E-9855-A550C5C3FD5C}"/>
                  </a:ext>
                </a:extLst>
              </p:cNvPr>
              <p:cNvGrpSpPr/>
              <p:nvPr/>
            </p:nvGrpSpPr>
            <p:grpSpPr>
              <a:xfrm>
                <a:off x="3289529" y="1459940"/>
                <a:ext cx="1146468" cy="2341971"/>
                <a:chOff x="-480463" y="-127471"/>
                <a:chExt cx="1146468" cy="23419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E8A97680-A996-48FD-8C57-90F69C3A1C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480463" y="-127471"/>
                      <a:ext cx="1146468" cy="120032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effectLst>
                      <a:softEdge rad="127000"/>
                    </a:effectLst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sz="36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time </a:t>
                      </a:r>
                    </a:p>
                    <a:p>
                      <a:r>
                        <a:rPr lang="en-GB" sz="36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14:m>
                        <m:oMath xmlns:m="http://schemas.openxmlformats.org/officeDocument/2006/math">
                          <m:r>
                            <a:rPr lang="en-GB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a14:m>
                      <a:r>
                        <a:rPr lang="en-GB" sz="36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CA" sz="36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E8A97680-A996-48FD-8C57-90F69C3A1C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480463" y="-127471"/>
                      <a:ext cx="1146468" cy="120032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6489" t="-7614" r="-14894"/>
                      </a:stretch>
                    </a:blipFill>
                    <a:effectLst>
                      <a:softEdge rad="127000"/>
                    </a:effectLst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B8CEFD86-F0B3-4752-A562-E1DB13B8D0A7}"/>
                    </a:ext>
                  </a:extLst>
                </p:cNvPr>
                <p:cNvCxnSpPr/>
                <p:nvPr/>
              </p:nvCxnSpPr>
              <p:spPr>
                <a:xfrm flipV="1">
                  <a:off x="-177464" y="472693"/>
                  <a:ext cx="0" cy="1741807"/>
                </a:xfrm>
                <a:prstGeom prst="straightConnector1">
                  <a:avLst/>
                </a:prstGeom>
                <a:ln w="101600">
                  <a:solidFill>
                    <a:schemeClr val="accent6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9FA1FEE-DF04-4D42-8960-66D3A5DAFA1C}"/>
                </a:ext>
              </a:extLst>
            </p:cNvPr>
            <p:cNvGrpSpPr/>
            <p:nvPr/>
          </p:nvGrpSpPr>
          <p:grpSpPr>
            <a:xfrm>
              <a:off x="357200" y="1031900"/>
              <a:ext cx="2198180" cy="1634763"/>
              <a:chOff x="2687987" y="4638721"/>
              <a:chExt cx="2198180" cy="1634763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9C4CFF73-E8F8-4BE1-829E-79AFC2CDB98F}"/>
                  </a:ext>
                </a:extLst>
              </p:cNvPr>
              <p:cNvSpPr/>
              <p:nvPr/>
            </p:nvSpPr>
            <p:spPr>
              <a:xfrm rot="20448138">
                <a:off x="4627653" y="4638721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EEA38F7C-FF07-4D43-904E-60FC2444C3E6}"/>
                  </a:ext>
                </a:extLst>
              </p:cNvPr>
              <p:cNvSpPr/>
              <p:nvPr/>
            </p:nvSpPr>
            <p:spPr>
              <a:xfrm rot="20096463">
                <a:off x="4083841" y="4907882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A9AECE70-AC64-4020-BD05-D92CCA061147}"/>
                  </a:ext>
                </a:extLst>
              </p:cNvPr>
              <p:cNvSpPr/>
              <p:nvPr/>
            </p:nvSpPr>
            <p:spPr>
              <a:xfrm rot="19703815">
                <a:off x="2687987" y="5954173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2A0E5CF8-3F6F-4AEC-B84C-95B9966D766B}"/>
                  </a:ext>
                </a:extLst>
              </p:cNvPr>
              <p:cNvSpPr/>
              <p:nvPr/>
            </p:nvSpPr>
            <p:spPr>
              <a:xfrm rot="19887464">
                <a:off x="3437517" y="5390403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E2B540-8C9E-45AD-B95D-2D2FA442D5D9}"/>
                </a:ext>
              </a:extLst>
            </p:cNvPr>
            <p:cNvGrpSpPr/>
            <p:nvPr/>
          </p:nvGrpSpPr>
          <p:grpSpPr>
            <a:xfrm rot="10800000" flipH="1">
              <a:off x="406723" y="4569493"/>
              <a:ext cx="2176813" cy="1528580"/>
              <a:chOff x="2643943" y="4634135"/>
              <a:chExt cx="2176813" cy="1528580"/>
            </a:xfrm>
            <a:solidFill>
              <a:srgbClr val="FA8B30"/>
            </a:solidFill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8674748E-A98C-4370-A73C-2FAC7A3EAAFA}"/>
                  </a:ext>
                </a:extLst>
              </p:cNvPr>
              <p:cNvSpPr/>
              <p:nvPr/>
            </p:nvSpPr>
            <p:spPr>
              <a:xfrm rot="20201028">
                <a:off x="4069739" y="4881199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AA28C1A5-D9E8-4707-9CDA-E4B6CFD4C385}"/>
                  </a:ext>
                </a:extLst>
              </p:cNvPr>
              <p:cNvSpPr/>
              <p:nvPr/>
            </p:nvSpPr>
            <p:spPr>
              <a:xfrm rot="20650776">
                <a:off x="4562242" y="463413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9B530615-71F9-4415-9DD5-77B9AEB43887}"/>
                  </a:ext>
                </a:extLst>
              </p:cNvPr>
              <p:cNvSpPr/>
              <p:nvPr/>
            </p:nvSpPr>
            <p:spPr>
              <a:xfrm rot="19913579">
                <a:off x="2643943" y="5843404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FB278570-9F1A-4B5C-B26A-79263B4C73BF}"/>
                  </a:ext>
                </a:extLst>
              </p:cNvPr>
              <p:cNvSpPr/>
              <p:nvPr/>
            </p:nvSpPr>
            <p:spPr>
              <a:xfrm rot="20168467">
                <a:off x="3401230" y="5321950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80944-75E6-4B75-9D25-F428083A392F}"/>
                  </a:ext>
                </a:extLst>
              </p:cNvPr>
              <p:cNvSpPr txBox="1"/>
              <p:nvPr/>
            </p:nvSpPr>
            <p:spPr>
              <a:xfrm>
                <a:off x="4151097" y="589221"/>
                <a:ext cx="8040903" cy="89255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20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GB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4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4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4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4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GB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4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80944-75E6-4B75-9D25-F428083A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097" y="589221"/>
                <a:ext cx="8040903" cy="892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06CCFC-5EBB-41B8-93C1-8B64C6D50F86}"/>
                  </a:ext>
                </a:extLst>
              </p:cNvPr>
              <p:cNvSpPr txBox="1"/>
              <p:nvPr/>
            </p:nvSpPr>
            <p:spPr>
              <a:xfrm>
                <a:off x="4514909" y="5924100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06CCFC-5EBB-41B8-93C1-8B64C6D50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909" y="5924100"/>
                <a:ext cx="1481693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80AF3A-E03D-4EEB-AD0A-6AAA2C89097E}"/>
              </a:ext>
            </a:extLst>
          </p:cNvPr>
          <p:cNvCxnSpPr>
            <a:cxnSpLocks/>
          </p:cNvCxnSpPr>
          <p:nvPr/>
        </p:nvCxnSpPr>
        <p:spPr>
          <a:xfrm flipH="1" flipV="1">
            <a:off x="4283994" y="5385708"/>
            <a:ext cx="461829" cy="538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E17D20-B389-4468-BD99-CFDCB94A20B3}"/>
                  </a:ext>
                </a:extLst>
              </p:cNvPr>
              <p:cNvSpPr txBox="1"/>
              <p:nvPr/>
            </p:nvSpPr>
            <p:spPr>
              <a:xfrm>
                <a:off x="231401" y="5924100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E17D20-B389-4468-BD99-CFDCB94A2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1" y="5924100"/>
                <a:ext cx="1481693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28E124-59A6-4E08-B79F-0D8C9E711EAB}"/>
              </a:ext>
            </a:extLst>
          </p:cNvPr>
          <p:cNvCxnSpPr>
            <a:cxnSpLocks/>
          </p:cNvCxnSpPr>
          <p:nvPr/>
        </p:nvCxnSpPr>
        <p:spPr>
          <a:xfrm flipH="1" flipV="1">
            <a:off x="63357" y="5385708"/>
            <a:ext cx="461829" cy="538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232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7"/>
    </mc:Choice>
    <mc:Fallback xmlns="">
      <p:transition spd="slow" advTm="1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36696-B31F-4EB7-B0FE-C057A3FA7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 r="3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32C8F8-C644-4D51-A936-506A0F861993}"/>
              </a:ext>
            </a:extLst>
          </p:cNvPr>
          <p:cNvSpPr/>
          <p:nvPr/>
        </p:nvSpPr>
        <p:spPr>
          <a:xfrm rot="10800000">
            <a:off x="10539412" y="2325053"/>
            <a:ext cx="102298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E3CFFC-3123-4F0A-8576-F4B4272D056E}"/>
              </a:ext>
            </a:extLst>
          </p:cNvPr>
          <p:cNvSpPr/>
          <p:nvPr/>
        </p:nvSpPr>
        <p:spPr>
          <a:xfrm rot="10800000">
            <a:off x="9346964" y="2325053"/>
            <a:ext cx="88764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2709D57-8A7E-4503-87F4-4846755ABF03}"/>
              </a:ext>
            </a:extLst>
          </p:cNvPr>
          <p:cNvSpPr/>
          <p:nvPr/>
        </p:nvSpPr>
        <p:spPr>
          <a:xfrm rot="10800000">
            <a:off x="8360406" y="2325053"/>
            <a:ext cx="68175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C1E4BC-6829-4269-A4AB-FC4445324753}"/>
              </a:ext>
            </a:extLst>
          </p:cNvPr>
          <p:cNvSpPr/>
          <p:nvPr/>
        </p:nvSpPr>
        <p:spPr>
          <a:xfrm rot="10800000">
            <a:off x="7574065" y="2325053"/>
            <a:ext cx="54885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4A3D59C-FB91-41B2-8244-3DAF8A1643BB}"/>
              </a:ext>
            </a:extLst>
          </p:cNvPr>
          <p:cNvSpPr/>
          <p:nvPr/>
        </p:nvSpPr>
        <p:spPr>
          <a:xfrm rot="10800000">
            <a:off x="6994483" y="2325053"/>
            <a:ext cx="419562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54AFE3-0D21-48EA-9019-143F4B12D0FB}"/>
              </a:ext>
            </a:extLst>
          </p:cNvPr>
          <p:cNvSpPr/>
          <p:nvPr/>
        </p:nvSpPr>
        <p:spPr>
          <a:xfrm rot="10800000">
            <a:off x="6573201" y="2325053"/>
            <a:ext cx="30067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866C27E-B8FD-4941-9EBE-03721D05B501}"/>
              </a:ext>
            </a:extLst>
          </p:cNvPr>
          <p:cNvSpPr/>
          <p:nvPr/>
        </p:nvSpPr>
        <p:spPr>
          <a:xfrm rot="10800000">
            <a:off x="6302374" y="2325053"/>
            <a:ext cx="19296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1E25564-139B-4337-A8D4-58D621BE5510}"/>
              </a:ext>
            </a:extLst>
          </p:cNvPr>
          <p:cNvSpPr/>
          <p:nvPr/>
        </p:nvSpPr>
        <p:spPr>
          <a:xfrm rot="5400000">
            <a:off x="4815757" y="3349689"/>
            <a:ext cx="1438294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88E6867-0321-481B-ACCC-AE7D279EADCC}"/>
              </a:ext>
            </a:extLst>
          </p:cNvPr>
          <p:cNvSpPr/>
          <p:nvPr/>
        </p:nvSpPr>
        <p:spPr>
          <a:xfrm rot="5400000">
            <a:off x="4637024" y="3349689"/>
            <a:ext cx="1438276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8E03EC2-46E7-4B07-81A6-329ACBC58A23}"/>
              </a:ext>
            </a:extLst>
          </p:cNvPr>
          <p:cNvSpPr/>
          <p:nvPr/>
        </p:nvSpPr>
        <p:spPr>
          <a:xfrm rot="5400000">
            <a:off x="4298642" y="3326112"/>
            <a:ext cx="1438292" cy="101000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368E6A-7678-4D39-8F2F-980CF1E24AF1}"/>
              </a:ext>
            </a:extLst>
          </p:cNvPr>
          <p:cNvSpPr/>
          <p:nvPr/>
        </p:nvSpPr>
        <p:spPr>
          <a:xfrm rot="5400000">
            <a:off x="3632280" y="3254287"/>
            <a:ext cx="1438286" cy="244647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333FCDF-FC28-4D3B-9607-07A8A31F441A}"/>
              </a:ext>
            </a:extLst>
          </p:cNvPr>
          <p:cNvSpPr/>
          <p:nvPr/>
        </p:nvSpPr>
        <p:spPr>
          <a:xfrm rot="5400000">
            <a:off x="1721960" y="2901147"/>
            <a:ext cx="1438284" cy="950922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9241F4-3DC3-42C3-8A4D-A623FA849CA0}"/>
              </a:ext>
            </a:extLst>
          </p:cNvPr>
          <p:cNvSpPr/>
          <p:nvPr/>
        </p:nvSpPr>
        <p:spPr>
          <a:xfrm rot="10800000">
            <a:off x="6119098" y="2325053"/>
            <a:ext cx="129150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/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/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DC13F-D633-42CE-9058-8DCC62821B40}"/>
              </a:ext>
            </a:extLst>
          </p:cNvPr>
          <p:cNvCxnSpPr>
            <a:stCxn id="21" idx="2"/>
          </p:cNvCxnSpPr>
          <p:nvPr/>
        </p:nvCxnSpPr>
        <p:spPr>
          <a:xfrm flipH="1">
            <a:off x="0" y="785915"/>
            <a:ext cx="894102" cy="578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7A94BF-E9E9-441E-85A2-FB0A2098A2DD}"/>
              </a:ext>
            </a:extLst>
          </p:cNvPr>
          <p:cNvGrpSpPr/>
          <p:nvPr/>
        </p:nvGrpSpPr>
        <p:grpSpPr>
          <a:xfrm>
            <a:off x="6500957" y="3872534"/>
            <a:ext cx="5719390" cy="443080"/>
            <a:chOff x="6500957" y="3872534"/>
            <a:chExt cx="5719390" cy="4430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4A21244B-182B-4911-9E43-D6C7FF27A114}"/>
                </a:ext>
              </a:extLst>
            </p:cNvPr>
            <p:cNvSpPr/>
            <p:nvPr/>
          </p:nvSpPr>
          <p:spPr>
            <a:xfrm rot="1709931">
              <a:off x="10576723" y="3954410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4580498-1DAF-4EF9-A756-BD674386D3B8}"/>
                </a:ext>
              </a:extLst>
            </p:cNvPr>
            <p:cNvSpPr/>
            <p:nvPr/>
          </p:nvSpPr>
          <p:spPr>
            <a:xfrm rot="1469608">
              <a:off x="9371043" y="38819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CBF46862-5069-473F-A631-0DE47826674C}"/>
                </a:ext>
              </a:extLst>
            </p:cNvPr>
            <p:cNvSpPr/>
            <p:nvPr/>
          </p:nvSpPr>
          <p:spPr>
            <a:xfrm rot="1178648">
              <a:off x="8355136" y="388016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E0214C9-0EBA-481A-AB2A-8BE2C172AFED}"/>
                </a:ext>
              </a:extLst>
            </p:cNvPr>
            <p:cNvSpPr/>
            <p:nvPr/>
          </p:nvSpPr>
          <p:spPr>
            <a:xfrm rot="1099028">
              <a:off x="7538068" y="38725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BC8E0DB-DA60-4F45-B3A9-4DE8BB38AD05}"/>
                </a:ext>
              </a:extLst>
            </p:cNvPr>
            <p:cNvSpPr/>
            <p:nvPr/>
          </p:nvSpPr>
          <p:spPr>
            <a:xfrm rot="793725">
              <a:off x="6927190" y="390293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E2F4E17C-AFA6-4934-A042-B759D13576E7}"/>
                </a:ext>
              </a:extLst>
            </p:cNvPr>
            <p:cNvSpPr/>
            <p:nvPr/>
          </p:nvSpPr>
          <p:spPr>
            <a:xfrm rot="1709931">
              <a:off x="11961833" y="399630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F03491C-2569-48E1-AA28-8FAEE3CA0CA4}"/>
                </a:ext>
              </a:extLst>
            </p:cNvPr>
            <p:cNvSpPr/>
            <p:nvPr/>
          </p:nvSpPr>
          <p:spPr>
            <a:xfrm rot="458309">
              <a:off x="6500957" y="3880161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00E237-4FB3-468B-9ACC-8B0C1A8957EB}"/>
              </a:ext>
            </a:extLst>
          </p:cNvPr>
          <p:cNvGrpSpPr/>
          <p:nvPr/>
        </p:nvGrpSpPr>
        <p:grpSpPr>
          <a:xfrm>
            <a:off x="6385324" y="1589995"/>
            <a:ext cx="5453164" cy="375156"/>
            <a:chOff x="6574742" y="1541313"/>
            <a:chExt cx="5453164" cy="375156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2A3D908-1EE6-4FFE-A0E7-5C8CB0CFFBEB}"/>
                </a:ext>
              </a:extLst>
            </p:cNvPr>
            <p:cNvSpPr/>
            <p:nvPr/>
          </p:nvSpPr>
          <p:spPr>
            <a:xfrm rot="19890069" flipH="1">
              <a:off x="10384282" y="1555265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D1E3459-A7F6-4F20-AE4F-ACB8492F592C}"/>
                </a:ext>
              </a:extLst>
            </p:cNvPr>
            <p:cNvSpPr/>
            <p:nvPr/>
          </p:nvSpPr>
          <p:spPr>
            <a:xfrm rot="20130392" flipH="1">
              <a:off x="9220608" y="1558372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DE1C61F-27B0-4B47-9D81-C9B7E7C9C7A8}"/>
                </a:ext>
              </a:extLst>
            </p:cNvPr>
            <p:cNvSpPr/>
            <p:nvPr/>
          </p:nvSpPr>
          <p:spPr>
            <a:xfrm rot="20732267" flipH="1">
              <a:off x="8275745" y="1588990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CF20F181-4B34-4947-9EDD-2CC2E27A0D72}"/>
                </a:ext>
              </a:extLst>
            </p:cNvPr>
            <p:cNvSpPr/>
            <p:nvPr/>
          </p:nvSpPr>
          <p:spPr>
            <a:xfrm rot="20500972" flipH="1">
              <a:off x="7526753" y="1558834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2D164AC-5F26-499D-93E7-A86F781B276C}"/>
                </a:ext>
              </a:extLst>
            </p:cNvPr>
            <p:cNvSpPr/>
            <p:nvPr/>
          </p:nvSpPr>
          <p:spPr>
            <a:xfrm rot="20806275" flipH="1">
              <a:off x="6979680" y="15434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AC587C0-0D8A-4CFA-B18B-3BF1610365A1}"/>
                </a:ext>
              </a:extLst>
            </p:cNvPr>
            <p:cNvSpPr/>
            <p:nvPr/>
          </p:nvSpPr>
          <p:spPr>
            <a:xfrm rot="19890069" flipH="1">
              <a:off x="11769392" y="1597158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7634C0-684E-4D49-B7E2-729B9A265F31}"/>
                </a:ext>
              </a:extLst>
            </p:cNvPr>
            <p:cNvSpPr/>
            <p:nvPr/>
          </p:nvSpPr>
          <p:spPr>
            <a:xfrm rot="21141691" flipH="1">
              <a:off x="6574742" y="15413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A727B3-42B7-4A45-8C3D-4B22C8CD8B7C}"/>
              </a:ext>
            </a:extLst>
          </p:cNvPr>
          <p:cNvGrpSpPr/>
          <p:nvPr/>
        </p:nvGrpSpPr>
        <p:grpSpPr>
          <a:xfrm>
            <a:off x="335729" y="1456456"/>
            <a:ext cx="380173" cy="3844045"/>
            <a:chOff x="335729" y="1456456"/>
            <a:chExt cx="380173" cy="3844045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036348F-E7FC-49F8-A6E8-EB523CAB3387}"/>
                </a:ext>
              </a:extLst>
            </p:cNvPr>
            <p:cNvSpPr/>
            <p:nvPr/>
          </p:nvSpPr>
          <p:spPr>
            <a:xfrm rot="16200000">
              <a:off x="426989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4F78DE5-653C-4077-A10C-5EFC04BCDFDB}"/>
                </a:ext>
              </a:extLst>
            </p:cNvPr>
            <p:cNvSpPr/>
            <p:nvPr/>
          </p:nvSpPr>
          <p:spPr>
            <a:xfrm rot="16200000">
              <a:off x="426990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325C0F2-9625-4F30-A250-341DEDF53918}"/>
                </a:ext>
              </a:extLst>
            </p:cNvPr>
            <p:cNvSpPr/>
            <p:nvPr/>
          </p:nvSpPr>
          <p:spPr>
            <a:xfrm rot="16200000">
              <a:off x="398819" y="501158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103CC9B-01E3-49D7-802F-311E62F404A6}"/>
                </a:ext>
              </a:extLst>
            </p:cNvPr>
            <p:cNvSpPr/>
            <p:nvPr/>
          </p:nvSpPr>
          <p:spPr>
            <a:xfrm rot="16200000">
              <a:off x="366128" y="43260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94459C2D-394F-45D9-9C99-F7F3E90D02B6}"/>
                </a:ext>
              </a:extLst>
            </p:cNvPr>
            <p:cNvSpPr/>
            <p:nvPr/>
          </p:nvSpPr>
          <p:spPr>
            <a:xfrm rot="16200000">
              <a:off x="383860" y="14260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E4AE4C-D0F7-4A69-B463-237D148D4CBA}"/>
              </a:ext>
            </a:extLst>
          </p:cNvPr>
          <p:cNvGrpSpPr/>
          <p:nvPr/>
        </p:nvGrpSpPr>
        <p:grpSpPr>
          <a:xfrm>
            <a:off x="3416945" y="2242448"/>
            <a:ext cx="894848" cy="2131447"/>
            <a:chOff x="3416945" y="2242448"/>
            <a:chExt cx="894848" cy="213144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C97E547-8345-45F9-A6E1-F1527FB6C60F}"/>
                </a:ext>
              </a:extLst>
            </p:cNvPr>
            <p:cNvGrpSpPr/>
            <p:nvPr/>
          </p:nvGrpSpPr>
          <p:grpSpPr>
            <a:xfrm>
              <a:off x="3416945" y="2242448"/>
              <a:ext cx="843616" cy="2083408"/>
              <a:chOff x="3416945" y="2242448"/>
              <a:chExt cx="843616" cy="2083408"/>
            </a:xfrm>
          </p:grpSpPr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DB7D86A2-3B5C-4982-9967-8CAF1466E20B}"/>
                  </a:ext>
                </a:extLst>
              </p:cNvPr>
              <p:cNvSpPr/>
              <p:nvPr/>
            </p:nvSpPr>
            <p:spPr>
              <a:xfrm rot="19851687">
                <a:off x="3416945" y="40065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2" name="Isosceles Triangle 51">
                <a:extLst>
                  <a:ext uri="{FF2B5EF4-FFF2-40B4-BE49-F238E27FC236}">
                    <a16:creationId xmlns:a16="http://schemas.microsoft.com/office/drawing/2014/main" id="{A5FC05C9-2151-4F10-8D04-546EE956A3D9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EEC3032-2548-442A-BE95-7856028742D0}"/>
                </a:ext>
              </a:extLst>
            </p:cNvPr>
            <p:cNvGrpSpPr/>
            <p:nvPr/>
          </p:nvGrpSpPr>
          <p:grpSpPr>
            <a:xfrm flipV="1">
              <a:off x="3482691" y="2290487"/>
              <a:ext cx="829102" cy="2083408"/>
              <a:chOff x="3431459" y="2242448"/>
              <a:chExt cx="829102" cy="2083408"/>
            </a:xfrm>
            <a:solidFill>
              <a:srgbClr val="FF6600"/>
            </a:solidFill>
          </p:grpSpPr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714B18CC-401A-4605-BC5A-6C1973AAF270}"/>
                  </a:ext>
                </a:extLst>
              </p:cNvPr>
              <p:cNvSpPr/>
              <p:nvPr/>
            </p:nvSpPr>
            <p:spPr>
              <a:xfrm rot="19851687">
                <a:off x="3431459" y="400654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9F57DB0F-0562-4BF2-A3A9-7D49BAE5A13F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22BA60-F1CC-467B-A29E-7E43F0D8A0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3480" y="2211120"/>
              <a:ext cx="366120" cy="124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22BA60-F1CC-467B-A29E-7E43F0D8A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4120" y="2201760"/>
                <a:ext cx="384840" cy="126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02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19"/>
    </mc:Choice>
    <mc:Fallback xmlns="">
      <p:transition spd="slow" advTm="5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36696-B31F-4EB7-B0FE-C057A3FA7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 r="3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32C8F8-C644-4D51-A936-506A0F861993}"/>
              </a:ext>
            </a:extLst>
          </p:cNvPr>
          <p:cNvSpPr/>
          <p:nvPr/>
        </p:nvSpPr>
        <p:spPr>
          <a:xfrm rot="10800000">
            <a:off x="10539412" y="2325053"/>
            <a:ext cx="102298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E3CFFC-3123-4F0A-8576-F4B4272D056E}"/>
              </a:ext>
            </a:extLst>
          </p:cNvPr>
          <p:cNvSpPr/>
          <p:nvPr/>
        </p:nvSpPr>
        <p:spPr>
          <a:xfrm rot="10800000">
            <a:off x="9346964" y="2325053"/>
            <a:ext cx="88764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2709D57-8A7E-4503-87F4-4846755ABF03}"/>
              </a:ext>
            </a:extLst>
          </p:cNvPr>
          <p:cNvSpPr/>
          <p:nvPr/>
        </p:nvSpPr>
        <p:spPr>
          <a:xfrm rot="10800000">
            <a:off x="8360406" y="2325053"/>
            <a:ext cx="68175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C1E4BC-6829-4269-A4AB-FC4445324753}"/>
              </a:ext>
            </a:extLst>
          </p:cNvPr>
          <p:cNvSpPr/>
          <p:nvPr/>
        </p:nvSpPr>
        <p:spPr>
          <a:xfrm rot="10800000">
            <a:off x="7574065" y="2325053"/>
            <a:ext cx="54885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4A3D59C-FB91-41B2-8244-3DAF8A1643BB}"/>
              </a:ext>
            </a:extLst>
          </p:cNvPr>
          <p:cNvSpPr/>
          <p:nvPr/>
        </p:nvSpPr>
        <p:spPr>
          <a:xfrm rot="10800000">
            <a:off x="6994483" y="2325053"/>
            <a:ext cx="419562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54AFE3-0D21-48EA-9019-143F4B12D0FB}"/>
              </a:ext>
            </a:extLst>
          </p:cNvPr>
          <p:cNvSpPr/>
          <p:nvPr/>
        </p:nvSpPr>
        <p:spPr>
          <a:xfrm rot="10800000">
            <a:off x="6573201" y="2325053"/>
            <a:ext cx="30067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866C27E-B8FD-4941-9EBE-03721D05B501}"/>
              </a:ext>
            </a:extLst>
          </p:cNvPr>
          <p:cNvSpPr/>
          <p:nvPr/>
        </p:nvSpPr>
        <p:spPr>
          <a:xfrm rot="10800000">
            <a:off x="6302374" y="2325053"/>
            <a:ext cx="19296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1E25564-139B-4337-A8D4-58D621BE5510}"/>
              </a:ext>
            </a:extLst>
          </p:cNvPr>
          <p:cNvSpPr/>
          <p:nvPr/>
        </p:nvSpPr>
        <p:spPr>
          <a:xfrm rot="5400000">
            <a:off x="4815757" y="3349689"/>
            <a:ext cx="1438294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88E6867-0321-481B-ACCC-AE7D279EADCC}"/>
              </a:ext>
            </a:extLst>
          </p:cNvPr>
          <p:cNvSpPr/>
          <p:nvPr/>
        </p:nvSpPr>
        <p:spPr>
          <a:xfrm rot="5400000">
            <a:off x="4637024" y="3349689"/>
            <a:ext cx="1438276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8E03EC2-46E7-4B07-81A6-329ACBC58A23}"/>
              </a:ext>
            </a:extLst>
          </p:cNvPr>
          <p:cNvSpPr/>
          <p:nvPr/>
        </p:nvSpPr>
        <p:spPr>
          <a:xfrm rot="5400000">
            <a:off x="4298642" y="3326112"/>
            <a:ext cx="1438292" cy="101000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368E6A-7678-4D39-8F2F-980CF1E24AF1}"/>
              </a:ext>
            </a:extLst>
          </p:cNvPr>
          <p:cNvSpPr/>
          <p:nvPr/>
        </p:nvSpPr>
        <p:spPr>
          <a:xfrm rot="5400000">
            <a:off x="3632280" y="3254287"/>
            <a:ext cx="1438286" cy="244647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333FCDF-FC28-4D3B-9607-07A8A31F441A}"/>
              </a:ext>
            </a:extLst>
          </p:cNvPr>
          <p:cNvSpPr/>
          <p:nvPr/>
        </p:nvSpPr>
        <p:spPr>
          <a:xfrm rot="5400000">
            <a:off x="1721960" y="2901147"/>
            <a:ext cx="1438284" cy="950922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9241F4-3DC3-42C3-8A4D-A623FA849CA0}"/>
              </a:ext>
            </a:extLst>
          </p:cNvPr>
          <p:cNvSpPr/>
          <p:nvPr/>
        </p:nvSpPr>
        <p:spPr>
          <a:xfrm rot="10800000">
            <a:off x="6119098" y="2325053"/>
            <a:ext cx="129150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/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/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DC13F-D633-42CE-9058-8DCC62821B40}"/>
              </a:ext>
            </a:extLst>
          </p:cNvPr>
          <p:cNvCxnSpPr>
            <a:stCxn id="21" idx="2"/>
          </p:cNvCxnSpPr>
          <p:nvPr/>
        </p:nvCxnSpPr>
        <p:spPr>
          <a:xfrm flipH="1">
            <a:off x="0" y="785915"/>
            <a:ext cx="894102" cy="578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1F190-A259-4779-97AC-76DF762C2474}"/>
                  </a:ext>
                </a:extLst>
              </p:cNvPr>
              <p:cNvSpPr txBox="1"/>
              <p:nvPr/>
            </p:nvSpPr>
            <p:spPr>
              <a:xfrm>
                <a:off x="7418559" y="52199"/>
                <a:ext cx="4738033" cy="114262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GB" sz="4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GB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621F190-A259-4779-97AC-76DF762C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559" y="52199"/>
                <a:ext cx="4738033" cy="11426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1F17D34-4308-4E1F-87EC-276C95016F9F}"/>
              </a:ext>
            </a:extLst>
          </p:cNvPr>
          <p:cNvGrpSpPr/>
          <p:nvPr/>
        </p:nvGrpSpPr>
        <p:grpSpPr>
          <a:xfrm>
            <a:off x="131724" y="4538083"/>
            <a:ext cx="3111893" cy="2282377"/>
            <a:chOff x="131724" y="4538083"/>
            <a:chExt cx="3111893" cy="2282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6A78199-CF12-4C3D-B1E7-5CEB4240EE53}"/>
                    </a:ext>
                  </a:extLst>
                </p:cNvPr>
                <p:cNvSpPr txBox="1"/>
                <p:nvPr/>
              </p:nvSpPr>
              <p:spPr>
                <a:xfrm>
                  <a:off x="131724" y="5743242"/>
                  <a:ext cx="3111893" cy="10772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GB" sz="3200" b="0" dirty="0"/>
                    <a:t>spacelike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6A78199-CF12-4C3D-B1E7-5CEB4240E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24" y="5743242"/>
                  <a:ext cx="3111893" cy="1077218"/>
                </a:xfrm>
                <a:prstGeom prst="rect">
                  <a:avLst/>
                </a:prstGeom>
                <a:blipFill>
                  <a:blip r:embed="rId7"/>
                  <a:stretch>
                    <a:fillRect b="-1584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11662A6-240A-4690-ADE3-25C585BEF132}"/>
                </a:ext>
              </a:extLst>
            </p:cNvPr>
            <p:cNvCxnSpPr/>
            <p:nvPr/>
          </p:nvCxnSpPr>
          <p:spPr>
            <a:xfrm flipV="1">
              <a:off x="1610251" y="4538083"/>
              <a:ext cx="0" cy="1167618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4BBB3F-2257-495D-BD7E-23039B50DFF3}"/>
                    </a:ext>
                  </a:extLst>
                </p:cNvPr>
                <p:cNvSpPr txBox="1"/>
                <p:nvPr/>
              </p:nvSpPr>
              <p:spPr>
                <a:xfrm>
                  <a:off x="1626678" y="4767949"/>
                  <a:ext cx="559482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F4BBB3F-2257-495D-BD7E-23039B50D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6678" y="4767949"/>
                  <a:ext cx="559482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223C5E-9A3C-4D45-B6C4-133D3E04AF80}"/>
              </a:ext>
            </a:extLst>
          </p:cNvPr>
          <p:cNvGrpSpPr/>
          <p:nvPr/>
        </p:nvGrpSpPr>
        <p:grpSpPr>
          <a:xfrm>
            <a:off x="4806660" y="4538083"/>
            <a:ext cx="3111893" cy="2282377"/>
            <a:chOff x="4806660" y="4538083"/>
            <a:chExt cx="3111893" cy="2282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4D32A3-0268-49F7-9F18-84F72D3C12D1}"/>
                    </a:ext>
                  </a:extLst>
                </p:cNvPr>
                <p:cNvSpPr txBox="1"/>
                <p:nvPr/>
              </p:nvSpPr>
              <p:spPr>
                <a:xfrm>
                  <a:off x="4806660" y="5743242"/>
                  <a:ext cx="3111893" cy="10772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GB" sz="3200" b="0" dirty="0" err="1"/>
                    <a:t>lightlike</a:t>
                  </a:r>
                  <a:r>
                    <a:rPr lang="en-GB" sz="3200" b="0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4D32A3-0268-49F7-9F18-84F72D3C1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660" y="5743242"/>
                  <a:ext cx="3111893" cy="1077218"/>
                </a:xfrm>
                <a:prstGeom prst="rect">
                  <a:avLst/>
                </a:prstGeom>
                <a:blipFill>
                  <a:blip r:embed="rId9"/>
                  <a:stretch>
                    <a:fillRect b="-1584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28B3EE-066E-4628-B9F4-EE730AE4E1FF}"/>
                </a:ext>
              </a:extLst>
            </p:cNvPr>
            <p:cNvCxnSpPr/>
            <p:nvPr/>
          </p:nvCxnSpPr>
          <p:spPr>
            <a:xfrm flipV="1">
              <a:off x="6362606" y="4538083"/>
              <a:ext cx="0" cy="1167618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E202C84-1D99-4859-B63A-2D3344293614}"/>
                    </a:ext>
                  </a:extLst>
                </p:cNvPr>
                <p:cNvSpPr txBox="1"/>
                <p:nvPr/>
              </p:nvSpPr>
              <p:spPr>
                <a:xfrm>
                  <a:off x="6417433" y="4767949"/>
                  <a:ext cx="559482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E202C84-1D99-4859-B63A-2D3344293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433" y="4767949"/>
                  <a:ext cx="559482" cy="7078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49CB18-16AE-4D74-AA00-61D793A247E3}"/>
              </a:ext>
            </a:extLst>
          </p:cNvPr>
          <p:cNvGrpSpPr/>
          <p:nvPr/>
        </p:nvGrpSpPr>
        <p:grpSpPr>
          <a:xfrm>
            <a:off x="8894015" y="4538083"/>
            <a:ext cx="3111893" cy="2282377"/>
            <a:chOff x="8894015" y="4538083"/>
            <a:chExt cx="3111893" cy="2282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F1949D-4A4D-48D0-875A-9547AB1E2A45}"/>
                    </a:ext>
                  </a:extLst>
                </p:cNvPr>
                <p:cNvSpPr txBox="1"/>
                <p:nvPr/>
              </p:nvSpPr>
              <p:spPr>
                <a:xfrm>
                  <a:off x="8894015" y="5743242"/>
                  <a:ext cx="3111893" cy="10772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𝑡𝑡</m:t>
                            </m:r>
                          </m:sub>
                        </m:sSub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GB" sz="3200" b="0" dirty="0" err="1"/>
                    <a:t>timelike</a:t>
                  </a:r>
                  <a:r>
                    <a:rPr lang="en-GB" sz="3200" b="0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F1949D-4A4D-48D0-875A-9547AB1E2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4015" y="5743242"/>
                  <a:ext cx="3111893" cy="1077218"/>
                </a:xfrm>
                <a:prstGeom prst="rect">
                  <a:avLst/>
                </a:prstGeom>
                <a:blipFill>
                  <a:blip r:embed="rId11"/>
                  <a:stretch>
                    <a:fillRect b="-1584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9DEAE4-996C-4689-9C8E-60C4B98A9BA6}"/>
                </a:ext>
              </a:extLst>
            </p:cNvPr>
            <p:cNvCxnSpPr/>
            <p:nvPr/>
          </p:nvCxnSpPr>
          <p:spPr>
            <a:xfrm flipV="1">
              <a:off x="10447628" y="4538083"/>
              <a:ext cx="0" cy="1167618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10D692-5CC3-42A1-9712-02E21A5FFED5}"/>
                    </a:ext>
                  </a:extLst>
                </p:cNvPr>
                <p:cNvSpPr txBox="1"/>
                <p:nvPr/>
              </p:nvSpPr>
              <p:spPr>
                <a:xfrm>
                  <a:off x="10471697" y="4767949"/>
                  <a:ext cx="559482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10D692-5CC3-42A1-9712-02E21A5FF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697" y="4767949"/>
                  <a:ext cx="559482" cy="7078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A9DA96-A7F8-44C5-B370-C9D21ACCE73F}"/>
              </a:ext>
            </a:extLst>
          </p:cNvPr>
          <p:cNvGrpSpPr/>
          <p:nvPr/>
        </p:nvGrpSpPr>
        <p:grpSpPr>
          <a:xfrm>
            <a:off x="6500957" y="3872534"/>
            <a:ext cx="5719390" cy="443080"/>
            <a:chOff x="6500957" y="3872534"/>
            <a:chExt cx="5719390" cy="443080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06B9AA3-7B0D-494B-9B91-A063ABF91AEB}"/>
                </a:ext>
              </a:extLst>
            </p:cNvPr>
            <p:cNvSpPr/>
            <p:nvPr/>
          </p:nvSpPr>
          <p:spPr>
            <a:xfrm rot="1709931">
              <a:off x="10576723" y="3954410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5C47B97-119D-4562-9072-207E7B6399D0}"/>
                </a:ext>
              </a:extLst>
            </p:cNvPr>
            <p:cNvSpPr/>
            <p:nvPr/>
          </p:nvSpPr>
          <p:spPr>
            <a:xfrm rot="1469608">
              <a:off x="9371043" y="38819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2F3E090-A738-4CE0-AF91-5A3612637C61}"/>
                </a:ext>
              </a:extLst>
            </p:cNvPr>
            <p:cNvSpPr/>
            <p:nvPr/>
          </p:nvSpPr>
          <p:spPr>
            <a:xfrm rot="1178648">
              <a:off x="8355136" y="388016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1B9881D2-9EAA-45FB-A966-9DAEE0EBCD72}"/>
                </a:ext>
              </a:extLst>
            </p:cNvPr>
            <p:cNvSpPr/>
            <p:nvPr/>
          </p:nvSpPr>
          <p:spPr>
            <a:xfrm rot="1099028">
              <a:off x="7538068" y="38725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6F2A1838-3C55-4D19-B46B-8446770FA87C}"/>
                </a:ext>
              </a:extLst>
            </p:cNvPr>
            <p:cNvSpPr/>
            <p:nvPr/>
          </p:nvSpPr>
          <p:spPr>
            <a:xfrm rot="793725">
              <a:off x="6927190" y="390293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D900CBC-DBEB-4BE9-A844-9D586205A7D1}"/>
                </a:ext>
              </a:extLst>
            </p:cNvPr>
            <p:cNvSpPr/>
            <p:nvPr/>
          </p:nvSpPr>
          <p:spPr>
            <a:xfrm rot="1709931">
              <a:off x="11961833" y="399630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DEBF350D-E2C7-47DB-8B04-779872FB924D}"/>
                </a:ext>
              </a:extLst>
            </p:cNvPr>
            <p:cNvSpPr/>
            <p:nvPr/>
          </p:nvSpPr>
          <p:spPr>
            <a:xfrm rot="458309">
              <a:off x="6500957" y="3880161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2AF81C-33B4-4BBA-8607-0B5B9C5D93CB}"/>
              </a:ext>
            </a:extLst>
          </p:cNvPr>
          <p:cNvGrpSpPr/>
          <p:nvPr/>
        </p:nvGrpSpPr>
        <p:grpSpPr>
          <a:xfrm>
            <a:off x="6385324" y="1589995"/>
            <a:ext cx="5453164" cy="375156"/>
            <a:chOff x="6574742" y="1541313"/>
            <a:chExt cx="5453164" cy="375156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2A33F650-C677-4BCE-9BC5-C049444FA5B6}"/>
                </a:ext>
              </a:extLst>
            </p:cNvPr>
            <p:cNvSpPr/>
            <p:nvPr/>
          </p:nvSpPr>
          <p:spPr>
            <a:xfrm rot="19890069" flipH="1">
              <a:off x="10384282" y="1555265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70B7C74D-1AEA-4CEB-BD81-0655AA235E78}"/>
                </a:ext>
              </a:extLst>
            </p:cNvPr>
            <p:cNvSpPr/>
            <p:nvPr/>
          </p:nvSpPr>
          <p:spPr>
            <a:xfrm rot="20130392" flipH="1">
              <a:off x="9220608" y="1558372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AAB1135-2D52-4C5F-A56C-93A0304EDB7E}"/>
                </a:ext>
              </a:extLst>
            </p:cNvPr>
            <p:cNvSpPr/>
            <p:nvPr/>
          </p:nvSpPr>
          <p:spPr>
            <a:xfrm rot="20732267" flipH="1">
              <a:off x="8275745" y="1588990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3432D0F0-434F-44CE-8957-E51526973604}"/>
                </a:ext>
              </a:extLst>
            </p:cNvPr>
            <p:cNvSpPr/>
            <p:nvPr/>
          </p:nvSpPr>
          <p:spPr>
            <a:xfrm rot="20500972" flipH="1">
              <a:off x="7526753" y="1558834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B5CD39BA-11A3-4813-8B21-5A7BDD27F21A}"/>
                </a:ext>
              </a:extLst>
            </p:cNvPr>
            <p:cNvSpPr/>
            <p:nvPr/>
          </p:nvSpPr>
          <p:spPr>
            <a:xfrm rot="20806275" flipH="1">
              <a:off x="6979680" y="15434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B0A4A258-A012-4D19-9A43-C9AD8711B0C7}"/>
                </a:ext>
              </a:extLst>
            </p:cNvPr>
            <p:cNvSpPr/>
            <p:nvPr/>
          </p:nvSpPr>
          <p:spPr>
            <a:xfrm rot="19890069" flipH="1">
              <a:off x="11769392" y="1597158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86678596-8A92-4058-8C1B-34B54F4709D7}"/>
                </a:ext>
              </a:extLst>
            </p:cNvPr>
            <p:cNvSpPr/>
            <p:nvPr/>
          </p:nvSpPr>
          <p:spPr>
            <a:xfrm rot="21141691" flipH="1">
              <a:off x="6574742" y="15413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B348A0-FD53-4315-8BC4-47F5F9C9A5F1}"/>
              </a:ext>
            </a:extLst>
          </p:cNvPr>
          <p:cNvGrpSpPr/>
          <p:nvPr/>
        </p:nvGrpSpPr>
        <p:grpSpPr>
          <a:xfrm>
            <a:off x="335729" y="1456456"/>
            <a:ext cx="380173" cy="3844045"/>
            <a:chOff x="335729" y="1456456"/>
            <a:chExt cx="380173" cy="3844045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E94CC686-75AF-4061-A41E-7D8385259A68}"/>
                </a:ext>
              </a:extLst>
            </p:cNvPr>
            <p:cNvSpPr/>
            <p:nvPr/>
          </p:nvSpPr>
          <p:spPr>
            <a:xfrm rot="16200000">
              <a:off x="426989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1C77104-4B66-478B-9B27-4CABAA73B424}"/>
                </a:ext>
              </a:extLst>
            </p:cNvPr>
            <p:cNvSpPr/>
            <p:nvPr/>
          </p:nvSpPr>
          <p:spPr>
            <a:xfrm rot="16200000">
              <a:off x="426990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88F8393C-98B4-4000-B6FE-29875ACBA8B8}"/>
                </a:ext>
              </a:extLst>
            </p:cNvPr>
            <p:cNvSpPr/>
            <p:nvPr/>
          </p:nvSpPr>
          <p:spPr>
            <a:xfrm rot="16200000">
              <a:off x="398819" y="501158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EB1B8974-7A83-4817-B683-F1FD797F4AFB}"/>
                </a:ext>
              </a:extLst>
            </p:cNvPr>
            <p:cNvSpPr/>
            <p:nvPr/>
          </p:nvSpPr>
          <p:spPr>
            <a:xfrm rot="16200000">
              <a:off x="366128" y="43260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DF1EB66F-C8B0-4372-BC2A-3F96799B0CCE}"/>
                </a:ext>
              </a:extLst>
            </p:cNvPr>
            <p:cNvSpPr/>
            <p:nvPr/>
          </p:nvSpPr>
          <p:spPr>
            <a:xfrm rot="16200000">
              <a:off x="383860" y="14260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359895-BAEA-44CA-80CA-4AB5D78F82E0}"/>
              </a:ext>
            </a:extLst>
          </p:cNvPr>
          <p:cNvGrpSpPr/>
          <p:nvPr/>
        </p:nvGrpSpPr>
        <p:grpSpPr>
          <a:xfrm>
            <a:off x="3416945" y="2242448"/>
            <a:ext cx="894848" cy="2131447"/>
            <a:chOff x="3416945" y="2242448"/>
            <a:chExt cx="894848" cy="213144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9088DEF-A474-400F-9AF5-0D513EBB1C92}"/>
                </a:ext>
              </a:extLst>
            </p:cNvPr>
            <p:cNvGrpSpPr/>
            <p:nvPr/>
          </p:nvGrpSpPr>
          <p:grpSpPr>
            <a:xfrm>
              <a:off x="3416945" y="2242448"/>
              <a:ext cx="843616" cy="2083408"/>
              <a:chOff x="3416945" y="2242448"/>
              <a:chExt cx="843616" cy="208340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360252AA-25AD-4DD9-A47C-C04CFFD58029}"/>
                  </a:ext>
                </a:extLst>
              </p:cNvPr>
              <p:cNvSpPr/>
              <p:nvPr/>
            </p:nvSpPr>
            <p:spPr>
              <a:xfrm rot="19851687">
                <a:off x="3416945" y="40065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7CAF257F-C0A8-45A9-831F-DC4D938ECE40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C074F1A-773C-4186-8C3B-E98DAE29E21C}"/>
                </a:ext>
              </a:extLst>
            </p:cNvPr>
            <p:cNvGrpSpPr/>
            <p:nvPr/>
          </p:nvGrpSpPr>
          <p:grpSpPr>
            <a:xfrm flipV="1">
              <a:off x="3482691" y="2290487"/>
              <a:ext cx="829102" cy="2083408"/>
              <a:chOff x="3431459" y="2242448"/>
              <a:chExt cx="829102" cy="2083408"/>
            </a:xfrm>
            <a:solidFill>
              <a:srgbClr val="FF6600"/>
            </a:solidFill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D5DE496B-0D17-4564-B717-77253A6EE35F}"/>
                  </a:ext>
                </a:extLst>
              </p:cNvPr>
              <p:cNvSpPr/>
              <p:nvPr/>
            </p:nvSpPr>
            <p:spPr>
              <a:xfrm rot="19851687">
                <a:off x="3431459" y="400654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9F11CB00-4617-4411-A5A9-367C75FC06FC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543682-FD38-449B-AF9B-75A7AC7276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120" y="914400"/>
              <a:ext cx="11164320" cy="588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543682-FD38-449B-AF9B-75A7AC7276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7760" y="905040"/>
                <a:ext cx="11183040" cy="5902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99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0"/>
    </mc:Choice>
    <mc:Fallback xmlns="">
      <p:transition spd="slow" advTm="2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36696-B31F-4EB7-B0FE-C057A3FA7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 r="3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32C8F8-C644-4D51-A936-506A0F861993}"/>
              </a:ext>
            </a:extLst>
          </p:cNvPr>
          <p:cNvSpPr/>
          <p:nvPr/>
        </p:nvSpPr>
        <p:spPr>
          <a:xfrm rot="10800000">
            <a:off x="10539412" y="2325053"/>
            <a:ext cx="102298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E3CFFC-3123-4F0A-8576-F4B4272D056E}"/>
              </a:ext>
            </a:extLst>
          </p:cNvPr>
          <p:cNvSpPr/>
          <p:nvPr/>
        </p:nvSpPr>
        <p:spPr>
          <a:xfrm rot="10800000">
            <a:off x="9346964" y="2325053"/>
            <a:ext cx="88764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2709D57-8A7E-4503-87F4-4846755ABF03}"/>
              </a:ext>
            </a:extLst>
          </p:cNvPr>
          <p:cNvSpPr/>
          <p:nvPr/>
        </p:nvSpPr>
        <p:spPr>
          <a:xfrm rot="10800000">
            <a:off x="8360406" y="2325053"/>
            <a:ext cx="68175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C1E4BC-6829-4269-A4AB-FC4445324753}"/>
              </a:ext>
            </a:extLst>
          </p:cNvPr>
          <p:cNvSpPr/>
          <p:nvPr/>
        </p:nvSpPr>
        <p:spPr>
          <a:xfrm rot="10800000">
            <a:off x="7574065" y="2325053"/>
            <a:ext cx="54885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4A3D59C-FB91-41B2-8244-3DAF8A1643BB}"/>
              </a:ext>
            </a:extLst>
          </p:cNvPr>
          <p:cNvSpPr/>
          <p:nvPr/>
        </p:nvSpPr>
        <p:spPr>
          <a:xfrm rot="10800000">
            <a:off x="6994483" y="2325053"/>
            <a:ext cx="419562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54AFE3-0D21-48EA-9019-143F4B12D0FB}"/>
              </a:ext>
            </a:extLst>
          </p:cNvPr>
          <p:cNvSpPr/>
          <p:nvPr/>
        </p:nvSpPr>
        <p:spPr>
          <a:xfrm rot="10800000">
            <a:off x="6573201" y="2325053"/>
            <a:ext cx="30067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866C27E-B8FD-4941-9EBE-03721D05B501}"/>
              </a:ext>
            </a:extLst>
          </p:cNvPr>
          <p:cNvSpPr/>
          <p:nvPr/>
        </p:nvSpPr>
        <p:spPr>
          <a:xfrm rot="10800000">
            <a:off x="6302374" y="2325053"/>
            <a:ext cx="19296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1E25564-139B-4337-A8D4-58D621BE5510}"/>
              </a:ext>
            </a:extLst>
          </p:cNvPr>
          <p:cNvSpPr/>
          <p:nvPr/>
        </p:nvSpPr>
        <p:spPr>
          <a:xfrm rot="5400000">
            <a:off x="4815757" y="3349689"/>
            <a:ext cx="1438294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88E6867-0321-481B-ACCC-AE7D279EADCC}"/>
              </a:ext>
            </a:extLst>
          </p:cNvPr>
          <p:cNvSpPr/>
          <p:nvPr/>
        </p:nvSpPr>
        <p:spPr>
          <a:xfrm rot="5400000">
            <a:off x="4637024" y="3349689"/>
            <a:ext cx="1438276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8E03EC2-46E7-4B07-81A6-329ACBC58A23}"/>
              </a:ext>
            </a:extLst>
          </p:cNvPr>
          <p:cNvSpPr/>
          <p:nvPr/>
        </p:nvSpPr>
        <p:spPr>
          <a:xfrm rot="5400000">
            <a:off x="4298642" y="3326112"/>
            <a:ext cx="1438292" cy="101000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368E6A-7678-4D39-8F2F-980CF1E24AF1}"/>
              </a:ext>
            </a:extLst>
          </p:cNvPr>
          <p:cNvSpPr/>
          <p:nvPr/>
        </p:nvSpPr>
        <p:spPr>
          <a:xfrm rot="5400000">
            <a:off x="3632280" y="3254287"/>
            <a:ext cx="1438286" cy="244647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333FCDF-FC28-4D3B-9607-07A8A31F441A}"/>
              </a:ext>
            </a:extLst>
          </p:cNvPr>
          <p:cNvSpPr/>
          <p:nvPr/>
        </p:nvSpPr>
        <p:spPr>
          <a:xfrm rot="5400000">
            <a:off x="1721960" y="2901147"/>
            <a:ext cx="1438284" cy="950922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9241F4-3DC3-42C3-8A4D-A623FA849CA0}"/>
              </a:ext>
            </a:extLst>
          </p:cNvPr>
          <p:cNvSpPr/>
          <p:nvPr/>
        </p:nvSpPr>
        <p:spPr>
          <a:xfrm rot="10800000">
            <a:off x="6119098" y="2325053"/>
            <a:ext cx="129150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/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/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DC13F-D633-42CE-9058-8DCC62821B40}"/>
              </a:ext>
            </a:extLst>
          </p:cNvPr>
          <p:cNvCxnSpPr>
            <a:stCxn id="21" idx="2"/>
          </p:cNvCxnSpPr>
          <p:nvPr/>
        </p:nvCxnSpPr>
        <p:spPr>
          <a:xfrm flipH="1">
            <a:off x="0" y="785915"/>
            <a:ext cx="894102" cy="578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CECF8E-C4E1-4AA1-B991-91533FAC62ED}"/>
                  </a:ext>
                </a:extLst>
              </p:cNvPr>
              <p:cNvSpPr txBox="1"/>
              <p:nvPr/>
            </p:nvSpPr>
            <p:spPr>
              <a:xfrm>
                <a:off x="7229331" y="52199"/>
                <a:ext cx="4883719" cy="117295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CECF8E-C4E1-4AA1-B991-91533FAC6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331" y="52199"/>
                <a:ext cx="4883719" cy="1172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4013A6-2A49-4269-BECC-8630D8FF437D}"/>
                  </a:ext>
                </a:extLst>
              </p:cNvPr>
              <p:cNvSpPr txBox="1"/>
              <p:nvPr/>
            </p:nvSpPr>
            <p:spPr>
              <a:xfrm>
                <a:off x="4806660" y="5420806"/>
                <a:ext cx="3111893" cy="138499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br>
                  <a:rPr lang="en-GB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CA" sz="3200" dirty="0"/>
                  <a:t> </a:t>
                </a:r>
                <a:r>
                  <a:rPr lang="en-GB" sz="3200" dirty="0"/>
                  <a:t>undefined</a:t>
                </a:r>
                <a:r>
                  <a:rPr lang="en-CA" sz="3200" dirty="0"/>
                  <a:t> </a:t>
                </a:r>
              </a:p>
              <a:p>
                <a:pPr algn="ctr"/>
                <a:r>
                  <a:rPr lang="en-CA" sz="2000" dirty="0"/>
                  <a:t>(in this </a:t>
                </a:r>
                <a:r>
                  <a:rPr lang="en-CA" sz="2000" dirty="0" err="1"/>
                  <a:t>coord</a:t>
                </a:r>
                <a:r>
                  <a:rPr lang="en-CA" sz="2000" dirty="0"/>
                  <a:t> system)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4013A6-2A49-4269-BECC-8630D8FF4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660" y="5420806"/>
                <a:ext cx="3111893" cy="1384995"/>
              </a:xfrm>
              <a:prstGeom prst="rect">
                <a:avLst/>
              </a:prstGeom>
              <a:blipFill>
                <a:blip r:embed="rId7"/>
                <a:stretch>
                  <a:fillRect r="-2321" b="-557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ED16D03-4722-4A65-B79F-7D356DD6C920}"/>
              </a:ext>
            </a:extLst>
          </p:cNvPr>
          <p:cNvGrpSpPr/>
          <p:nvPr/>
        </p:nvGrpSpPr>
        <p:grpSpPr>
          <a:xfrm>
            <a:off x="97569" y="4662643"/>
            <a:ext cx="3180204" cy="2157817"/>
            <a:chOff x="97569" y="4662643"/>
            <a:chExt cx="3180204" cy="2157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846B4C-26C8-4AE3-9F7F-D397596D52DB}"/>
                    </a:ext>
                  </a:extLst>
                </p:cNvPr>
                <p:cNvSpPr txBox="1"/>
                <p:nvPr/>
              </p:nvSpPr>
              <p:spPr>
                <a:xfrm>
                  <a:off x="97569" y="5743242"/>
                  <a:ext cx="3180204" cy="10772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GB" sz="3200" b="0" dirty="0" err="1"/>
                    <a:t>timelike</a:t>
                  </a:r>
                  <a:r>
                    <a:rPr lang="en-GB" sz="3200" b="0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846B4C-26C8-4AE3-9F7F-D397596D5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69" y="5743242"/>
                  <a:ext cx="3180204" cy="1077218"/>
                </a:xfrm>
                <a:prstGeom prst="rect">
                  <a:avLst/>
                </a:prstGeom>
                <a:blipFill>
                  <a:blip r:embed="rId8"/>
                  <a:stretch>
                    <a:fillRect b="-1584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1280E2-858D-4AA8-B5F5-C27BB993B214}"/>
                </a:ext>
              </a:extLst>
            </p:cNvPr>
            <p:cNvCxnSpPr/>
            <p:nvPr/>
          </p:nvCxnSpPr>
          <p:spPr>
            <a:xfrm rot="5400000" flipV="1">
              <a:off x="1873641" y="4892026"/>
              <a:ext cx="0" cy="1167618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9B7506-CD83-48A9-B024-6E15DBEDA30B}"/>
                    </a:ext>
                  </a:extLst>
                </p:cNvPr>
                <p:cNvSpPr txBox="1"/>
                <p:nvPr/>
              </p:nvSpPr>
              <p:spPr>
                <a:xfrm>
                  <a:off x="1393144" y="4662643"/>
                  <a:ext cx="559482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9B7506-CD83-48A9-B024-6E15DBEDA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144" y="4662643"/>
                  <a:ext cx="559482" cy="707886"/>
                </a:xfrm>
                <a:prstGeom prst="rect">
                  <a:avLst/>
                </a:prstGeom>
                <a:blipFill>
                  <a:blip r:embed="rId9"/>
                  <a:stretch>
                    <a:fillRect r="-1099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8F6CAF-AD75-4017-8000-C781699726E6}"/>
              </a:ext>
            </a:extLst>
          </p:cNvPr>
          <p:cNvGrpSpPr/>
          <p:nvPr/>
        </p:nvGrpSpPr>
        <p:grpSpPr>
          <a:xfrm>
            <a:off x="8882746" y="4730408"/>
            <a:ext cx="3134432" cy="2090052"/>
            <a:chOff x="8882746" y="4730408"/>
            <a:chExt cx="3134432" cy="2090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F01CFF-CCB4-4CD6-AD70-DA391F197350}"/>
                    </a:ext>
                  </a:extLst>
                </p:cNvPr>
                <p:cNvSpPr txBox="1"/>
                <p:nvPr/>
              </p:nvSpPr>
              <p:spPr>
                <a:xfrm>
                  <a:off x="8882746" y="5743242"/>
                  <a:ext cx="3134432" cy="10772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sSub>
                          <m:sSubPr>
                            <m:ctrlPr>
                              <a:rPr lang="en-GB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GB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GB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GB" sz="3200" b="0" dirty="0"/>
                    <a:t>spacelike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4F01CFF-CCB4-4CD6-AD70-DA391F197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2746" y="5743242"/>
                  <a:ext cx="3134432" cy="1077218"/>
                </a:xfrm>
                <a:prstGeom prst="rect">
                  <a:avLst/>
                </a:prstGeom>
                <a:blipFill>
                  <a:blip r:embed="rId10"/>
                  <a:stretch>
                    <a:fillRect b="-15847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C32ED5D-FC64-4634-BD38-86250DA2D046}"/>
                </a:ext>
              </a:extLst>
            </p:cNvPr>
            <p:cNvCxnSpPr/>
            <p:nvPr/>
          </p:nvCxnSpPr>
          <p:spPr>
            <a:xfrm rot="5400000" flipV="1">
              <a:off x="10516208" y="4892026"/>
              <a:ext cx="0" cy="1167618"/>
            </a:xfrm>
            <a:prstGeom prst="straightConnector1">
              <a:avLst/>
            </a:prstGeom>
            <a:ln w="1143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CFD2A66-2C96-4C4E-BA2A-6ADC92800D7E}"/>
                    </a:ext>
                  </a:extLst>
                </p:cNvPr>
                <p:cNvSpPr txBox="1"/>
                <p:nvPr/>
              </p:nvSpPr>
              <p:spPr>
                <a:xfrm>
                  <a:off x="10170221" y="4730408"/>
                  <a:ext cx="559482" cy="70788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CFD2A66-2C96-4C4E-BA2A-6ADC92800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221" y="4730408"/>
                  <a:ext cx="55948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2C485C-E55C-49F2-9673-CFCCA5663DE7}"/>
              </a:ext>
            </a:extLst>
          </p:cNvPr>
          <p:cNvGrpSpPr/>
          <p:nvPr/>
        </p:nvGrpSpPr>
        <p:grpSpPr>
          <a:xfrm>
            <a:off x="6500957" y="3872534"/>
            <a:ext cx="5719390" cy="443080"/>
            <a:chOff x="6500957" y="3872534"/>
            <a:chExt cx="5719390" cy="443080"/>
          </a:xfrm>
        </p:grpSpPr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E781053-58AC-4739-90F0-F5B5C88F9CA0}"/>
                </a:ext>
              </a:extLst>
            </p:cNvPr>
            <p:cNvSpPr/>
            <p:nvPr/>
          </p:nvSpPr>
          <p:spPr>
            <a:xfrm rot="1709931">
              <a:off x="10576723" y="3954410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A698E88-821D-4DE7-ADEB-0AADAA3E01F8}"/>
                </a:ext>
              </a:extLst>
            </p:cNvPr>
            <p:cNvSpPr/>
            <p:nvPr/>
          </p:nvSpPr>
          <p:spPr>
            <a:xfrm rot="1469608">
              <a:off x="9371043" y="38819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F337FAC-2818-4C17-9C1E-F5A5FAFE1ADC}"/>
                </a:ext>
              </a:extLst>
            </p:cNvPr>
            <p:cNvSpPr/>
            <p:nvPr/>
          </p:nvSpPr>
          <p:spPr>
            <a:xfrm rot="1178648">
              <a:off x="8355136" y="388016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85F2FD7-41BD-4EB4-889C-E733E1DA98D4}"/>
                </a:ext>
              </a:extLst>
            </p:cNvPr>
            <p:cNvSpPr/>
            <p:nvPr/>
          </p:nvSpPr>
          <p:spPr>
            <a:xfrm rot="1099028">
              <a:off x="7538068" y="38725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3C901995-2825-4D62-B3CC-61C2E65F3FC0}"/>
                </a:ext>
              </a:extLst>
            </p:cNvPr>
            <p:cNvSpPr/>
            <p:nvPr/>
          </p:nvSpPr>
          <p:spPr>
            <a:xfrm rot="793725">
              <a:off x="6927190" y="390293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4765FE5-7BE4-4933-ABC8-74D9CB7D9C78}"/>
                </a:ext>
              </a:extLst>
            </p:cNvPr>
            <p:cNvSpPr/>
            <p:nvPr/>
          </p:nvSpPr>
          <p:spPr>
            <a:xfrm rot="1709931">
              <a:off x="11961833" y="399630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16A7215-2439-4E63-A4EF-1EE2986A16B6}"/>
                </a:ext>
              </a:extLst>
            </p:cNvPr>
            <p:cNvSpPr/>
            <p:nvPr/>
          </p:nvSpPr>
          <p:spPr>
            <a:xfrm rot="458309">
              <a:off x="6500957" y="3880161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1F5A987-370A-4C64-BAC0-7F4F54F4855A}"/>
              </a:ext>
            </a:extLst>
          </p:cNvPr>
          <p:cNvGrpSpPr/>
          <p:nvPr/>
        </p:nvGrpSpPr>
        <p:grpSpPr>
          <a:xfrm>
            <a:off x="6385324" y="1589995"/>
            <a:ext cx="5453164" cy="375156"/>
            <a:chOff x="6574742" y="1541313"/>
            <a:chExt cx="5453164" cy="375156"/>
          </a:xfrm>
        </p:grpSpPr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01C6AF0D-094A-4988-8A79-BDA697EE0D0F}"/>
                </a:ext>
              </a:extLst>
            </p:cNvPr>
            <p:cNvSpPr/>
            <p:nvPr/>
          </p:nvSpPr>
          <p:spPr>
            <a:xfrm rot="19890069" flipH="1">
              <a:off x="10384282" y="1555265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504541FC-85CD-4230-9522-C20D436CA26E}"/>
                </a:ext>
              </a:extLst>
            </p:cNvPr>
            <p:cNvSpPr/>
            <p:nvPr/>
          </p:nvSpPr>
          <p:spPr>
            <a:xfrm rot="20130392" flipH="1">
              <a:off x="9220608" y="1558372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A304AC-D1B3-41C1-892F-227C5B8E2D9A}"/>
                </a:ext>
              </a:extLst>
            </p:cNvPr>
            <p:cNvSpPr/>
            <p:nvPr/>
          </p:nvSpPr>
          <p:spPr>
            <a:xfrm rot="20732267" flipH="1">
              <a:off x="8275745" y="1588990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6D29CD5A-CF13-4B27-A6A3-CF7793E4F243}"/>
                </a:ext>
              </a:extLst>
            </p:cNvPr>
            <p:cNvSpPr/>
            <p:nvPr/>
          </p:nvSpPr>
          <p:spPr>
            <a:xfrm rot="20500972" flipH="1">
              <a:off x="7526753" y="1558834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50901A9E-6389-4D56-8299-969993BE2B84}"/>
                </a:ext>
              </a:extLst>
            </p:cNvPr>
            <p:cNvSpPr/>
            <p:nvPr/>
          </p:nvSpPr>
          <p:spPr>
            <a:xfrm rot="20806275" flipH="1">
              <a:off x="6979680" y="15434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C7BCEE8-8497-4778-BB01-62F48432B5A5}"/>
                </a:ext>
              </a:extLst>
            </p:cNvPr>
            <p:cNvSpPr/>
            <p:nvPr/>
          </p:nvSpPr>
          <p:spPr>
            <a:xfrm rot="19890069" flipH="1">
              <a:off x="11769392" y="1597158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5752D66A-3299-4259-9582-A7BD11247005}"/>
                </a:ext>
              </a:extLst>
            </p:cNvPr>
            <p:cNvSpPr/>
            <p:nvPr/>
          </p:nvSpPr>
          <p:spPr>
            <a:xfrm rot="21141691" flipH="1">
              <a:off x="6574742" y="15413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53B3FC-155A-4A6A-8AD1-D578EDEF9B2E}"/>
              </a:ext>
            </a:extLst>
          </p:cNvPr>
          <p:cNvGrpSpPr/>
          <p:nvPr/>
        </p:nvGrpSpPr>
        <p:grpSpPr>
          <a:xfrm>
            <a:off x="335729" y="1456456"/>
            <a:ext cx="380173" cy="3844045"/>
            <a:chOff x="335729" y="1456456"/>
            <a:chExt cx="380173" cy="3844045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5976424-5FF8-4454-A872-89C83C5B46B3}"/>
                </a:ext>
              </a:extLst>
            </p:cNvPr>
            <p:cNvSpPr/>
            <p:nvPr/>
          </p:nvSpPr>
          <p:spPr>
            <a:xfrm rot="16200000">
              <a:off x="426989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80DEB01-A950-409B-95A9-965B0D9C3DA4}"/>
                </a:ext>
              </a:extLst>
            </p:cNvPr>
            <p:cNvSpPr/>
            <p:nvPr/>
          </p:nvSpPr>
          <p:spPr>
            <a:xfrm rot="16200000">
              <a:off x="426990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AB9C530-E47A-4EC5-B5A2-0B3CCC6406DE}"/>
                </a:ext>
              </a:extLst>
            </p:cNvPr>
            <p:cNvSpPr/>
            <p:nvPr/>
          </p:nvSpPr>
          <p:spPr>
            <a:xfrm rot="16200000">
              <a:off x="398819" y="501158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E1F94B65-C10E-44D8-998D-6DF707B9E5C0}"/>
                </a:ext>
              </a:extLst>
            </p:cNvPr>
            <p:cNvSpPr/>
            <p:nvPr/>
          </p:nvSpPr>
          <p:spPr>
            <a:xfrm rot="16200000">
              <a:off x="366128" y="43260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E2B973A7-1A1A-45B8-A1D2-9762E6314684}"/>
                </a:ext>
              </a:extLst>
            </p:cNvPr>
            <p:cNvSpPr/>
            <p:nvPr/>
          </p:nvSpPr>
          <p:spPr>
            <a:xfrm rot="16200000">
              <a:off x="383860" y="14260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346DF61-8447-4620-BB0C-D1B945402CAE}"/>
              </a:ext>
            </a:extLst>
          </p:cNvPr>
          <p:cNvGrpSpPr/>
          <p:nvPr/>
        </p:nvGrpSpPr>
        <p:grpSpPr>
          <a:xfrm>
            <a:off x="3416945" y="2242448"/>
            <a:ext cx="894848" cy="2131447"/>
            <a:chOff x="3416945" y="2242448"/>
            <a:chExt cx="894848" cy="21314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163B70-1669-4B72-BEFF-3C0E7C9A3479}"/>
                </a:ext>
              </a:extLst>
            </p:cNvPr>
            <p:cNvGrpSpPr/>
            <p:nvPr/>
          </p:nvGrpSpPr>
          <p:grpSpPr>
            <a:xfrm>
              <a:off x="3416945" y="2242448"/>
              <a:ext cx="843616" cy="2083408"/>
              <a:chOff x="3416945" y="2242448"/>
              <a:chExt cx="843616" cy="208340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4AE18EA3-5FB5-428E-ACD5-258D542D807D}"/>
                  </a:ext>
                </a:extLst>
              </p:cNvPr>
              <p:cNvSpPr/>
              <p:nvPr/>
            </p:nvSpPr>
            <p:spPr>
              <a:xfrm rot="19851687">
                <a:off x="3416945" y="40065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65E4B22F-2422-4015-A647-56AD5CA38BA7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CC1F4E-49EA-492A-9CE1-144F6B41ED1F}"/>
                </a:ext>
              </a:extLst>
            </p:cNvPr>
            <p:cNvGrpSpPr/>
            <p:nvPr/>
          </p:nvGrpSpPr>
          <p:grpSpPr>
            <a:xfrm flipV="1">
              <a:off x="3482691" y="2290487"/>
              <a:ext cx="829102" cy="2083408"/>
              <a:chOff x="3431459" y="2242448"/>
              <a:chExt cx="829102" cy="2083408"/>
            </a:xfrm>
            <a:solidFill>
              <a:srgbClr val="FF6600"/>
            </a:solidFill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48065054-EDE3-46D1-AC60-B1690414E9B2}"/>
                  </a:ext>
                </a:extLst>
              </p:cNvPr>
              <p:cNvSpPr/>
              <p:nvPr/>
            </p:nvSpPr>
            <p:spPr>
              <a:xfrm rot="19851687">
                <a:off x="3431459" y="400654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560D940F-8A7F-4278-8C8D-FCD85D1D23C3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3C02E4D-E3E4-49E0-BA15-8C661983F5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891360"/>
              <a:ext cx="10973880" cy="5896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3C02E4D-E3E4-49E0-BA15-8C661983F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040" y="882000"/>
                <a:ext cx="10992600" cy="591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1806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0"/>
    </mc:Choice>
    <mc:Fallback xmlns="">
      <p:transition spd="slow" advTm="3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37DBF2-940A-4D77-AADA-705C6922F59F}"/>
                  </a:ext>
                </a:extLst>
              </p:cNvPr>
              <p:cNvSpPr txBox="1"/>
              <p:nvPr/>
            </p:nvSpPr>
            <p:spPr>
              <a:xfrm>
                <a:off x="461235" y="55906"/>
                <a:ext cx="3810961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GB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37DBF2-940A-4D77-AADA-705C6922F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35" y="55906"/>
                <a:ext cx="3810961" cy="1484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D0928C-104D-4C27-B803-A596B2DAF636}"/>
                  </a:ext>
                </a:extLst>
              </p:cNvPr>
              <p:cNvSpPr txBox="1"/>
              <p:nvPr/>
            </p:nvSpPr>
            <p:spPr>
              <a:xfrm>
                <a:off x="294808" y="1562947"/>
                <a:ext cx="34335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Case of </a:t>
                </a:r>
                <a14:m>
                  <m:oMath xmlns:m="http://schemas.openxmlformats.org/officeDocument/2006/math">
                    <m:r>
                      <a:rPr lang="en-GB" sz="4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D0928C-104D-4C27-B803-A596B2DAF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8" y="1562947"/>
                <a:ext cx="3433569" cy="707886"/>
              </a:xfrm>
              <a:prstGeom prst="rect">
                <a:avLst/>
              </a:prstGeom>
              <a:blipFill>
                <a:blip r:embed="rId3"/>
                <a:stretch>
                  <a:fillRect l="-6206" t="-15385" r="-3014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993F2-7E39-4054-BE72-488004E7B978}"/>
                  </a:ext>
                </a:extLst>
              </p:cNvPr>
              <p:cNvSpPr txBox="1"/>
              <p:nvPr/>
            </p:nvSpPr>
            <p:spPr>
              <a:xfrm>
                <a:off x="161432" y="2181783"/>
                <a:ext cx="5634765" cy="91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B993F2-7E39-4054-BE72-488004E7B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2" y="2181783"/>
                <a:ext cx="5634765" cy="912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011917-88B4-4C49-89C4-AD75912C04FC}"/>
                  </a:ext>
                </a:extLst>
              </p:cNvPr>
              <p:cNvSpPr txBox="1"/>
              <p:nvPr/>
            </p:nvSpPr>
            <p:spPr>
              <a:xfrm>
                <a:off x="161432" y="3044076"/>
                <a:ext cx="6059487" cy="11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011917-88B4-4C49-89C4-AD75912C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2" y="3044076"/>
                <a:ext cx="6059487" cy="1172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956156-83E9-435A-B6CD-4E2B484906E5}"/>
                  </a:ext>
                </a:extLst>
              </p:cNvPr>
              <p:cNvSpPr txBox="1"/>
              <p:nvPr/>
            </p:nvSpPr>
            <p:spPr>
              <a:xfrm>
                <a:off x="6096000" y="2205834"/>
                <a:ext cx="43371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is </a:t>
                </a:r>
                <a:r>
                  <a:rPr lang="en-US" sz="4800" u="sng" dirty="0">
                    <a:effectLst/>
                    <a:latin typeface="Calibri" panose="020F0502020204030204" pitchFamily="34" charset="0"/>
                  </a:rPr>
                  <a:t>time-like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956156-83E9-435A-B6CD-4E2B48490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05834"/>
                <a:ext cx="4337154" cy="830997"/>
              </a:xfrm>
              <a:prstGeom prst="rect">
                <a:avLst/>
              </a:prstGeom>
              <a:blipFill>
                <a:blip r:embed="rId6"/>
                <a:stretch>
                  <a:fillRect t="-16176" r="-3657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7ACC8A-22E0-4385-A226-8EEB79155C80}"/>
                  </a:ext>
                </a:extLst>
              </p:cNvPr>
              <p:cNvSpPr txBox="1"/>
              <p:nvPr/>
            </p:nvSpPr>
            <p:spPr>
              <a:xfrm>
                <a:off x="5484549" y="456618"/>
                <a:ext cx="56347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rPr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+−−−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latin typeface="Calibri" panose="020F0502020204030204" pitchFamily="34" charset="0"/>
                  </a:rPr>
                  <a:t> signature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7ACC8A-22E0-4385-A226-8EEB79155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549" y="456618"/>
                <a:ext cx="5634765" cy="707886"/>
              </a:xfrm>
              <a:prstGeom prst="rect">
                <a:avLst/>
              </a:prstGeom>
              <a:blipFill>
                <a:blip r:embed="rId7"/>
                <a:stretch>
                  <a:fillRect l="-3896" t="-15517" r="-866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A1E8F9-37AB-4E6D-9048-40252D471C33}"/>
              </a:ext>
            </a:extLst>
          </p:cNvPr>
          <p:cNvCxnSpPr>
            <a:cxnSpLocks/>
          </p:cNvCxnSpPr>
          <p:nvPr/>
        </p:nvCxnSpPr>
        <p:spPr>
          <a:xfrm>
            <a:off x="0" y="1593142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D4223E-A306-4767-8EF2-49D11F91DE8D}"/>
                  </a:ext>
                </a:extLst>
              </p:cNvPr>
              <p:cNvSpPr txBox="1"/>
              <p:nvPr/>
            </p:nvSpPr>
            <p:spPr>
              <a:xfrm>
                <a:off x="6096000" y="3126850"/>
                <a:ext cx="4547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is </a:t>
                </a:r>
                <a:r>
                  <a:rPr lang="en-US" sz="4800" u="sng" dirty="0">
                    <a:effectLst/>
                    <a:latin typeface="Calibri" panose="020F0502020204030204" pitchFamily="34" charset="0"/>
                  </a:rPr>
                  <a:t>space-like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D4223E-A306-4767-8EF2-49D11F91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26850"/>
                <a:ext cx="4547016" cy="830997"/>
              </a:xfrm>
              <a:prstGeom prst="rect">
                <a:avLst/>
              </a:prstGeom>
              <a:blipFill>
                <a:blip r:embed="rId8"/>
                <a:stretch>
                  <a:fillRect t="-16176" r="-5764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22BAD9-D345-4F28-BFDD-56D085D3C503}"/>
                  </a:ext>
                </a:extLst>
              </p:cNvPr>
              <p:cNvSpPr txBox="1"/>
              <p:nvPr/>
            </p:nvSpPr>
            <p:spPr>
              <a:xfrm>
                <a:off x="161432" y="4202243"/>
                <a:ext cx="343356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/>
                  <a:t>Case of </a:t>
                </a:r>
                <a14:m>
                  <m:oMath xmlns:m="http://schemas.openxmlformats.org/officeDocument/2006/math">
                    <m:r>
                      <a:rPr lang="en-GB" sz="4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/>
                  <a:t>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22BAD9-D345-4F28-BFDD-56D085D3C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2" y="4202243"/>
                <a:ext cx="3433569" cy="707886"/>
              </a:xfrm>
              <a:prstGeom prst="rect">
                <a:avLst/>
              </a:prstGeom>
              <a:blipFill>
                <a:blip r:embed="rId9"/>
                <a:stretch>
                  <a:fillRect l="-6206" t="-15517" r="-3014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C6EE57-55C6-4534-B5D5-018C64256BAA}"/>
                  </a:ext>
                </a:extLst>
              </p:cNvPr>
              <p:cNvSpPr txBox="1"/>
              <p:nvPr/>
            </p:nvSpPr>
            <p:spPr>
              <a:xfrm>
                <a:off x="161432" y="4821079"/>
                <a:ext cx="5634765" cy="912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C6EE57-55C6-4534-B5D5-018C64256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2" y="4821079"/>
                <a:ext cx="5634765" cy="9126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C783A4-AF19-4C70-99A8-E5C9BF8901B5}"/>
                  </a:ext>
                </a:extLst>
              </p:cNvPr>
              <p:cNvSpPr txBox="1"/>
              <p:nvPr/>
            </p:nvSpPr>
            <p:spPr>
              <a:xfrm>
                <a:off x="161432" y="5683372"/>
                <a:ext cx="6059487" cy="1172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n-GB" sz="40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den>
                    </m:f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C783A4-AF19-4C70-99A8-E5C9BF890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32" y="5683372"/>
                <a:ext cx="6059487" cy="11729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9BEEC7-9A96-439A-95B4-E0F33101304D}"/>
                  </a:ext>
                </a:extLst>
              </p:cNvPr>
              <p:cNvSpPr txBox="1"/>
              <p:nvPr/>
            </p:nvSpPr>
            <p:spPr>
              <a:xfrm>
                <a:off x="6095999" y="4845130"/>
                <a:ext cx="45470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is </a:t>
                </a:r>
                <a:r>
                  <a:rPr lang="en-US" sz="4800" u="sng" dirty="0">
                    <a:effectLst/>
                    <a:latin typeface="Calibri" panose="020F0502020204030204" pitchFamily="34" charset="0"/>
                  </a:rPr>
                  <a:t>space-like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9BEEC7-9A96-439A-95B4-E0F331013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845130"/>
                <a:ext cx="4547017" cy="830997"/>
              </a:xfrm>
              <a:prstGeom prst="rect">
                <a:avLst/>
              </a:prstGeom>
              <a:blipFill>
                <a:blip r:embed="rId12"/>
                <a:stretch>
                  <a:fillRect t="-16176" r="-482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D61934-1DE3-4359-A3AB-7CF5CC698C46}"/>
                  </a:ext>
                </a:extLst>
              </p:cNvPr>
              <p:cNvSpPr txBox="1"/>
              <p:nvPr/>
            </p:nvSpPr>
            <p:spPr>
              <a:xfrm>
                <a:off x="6096000" y="5766146"/>
                <a:ext cx="47268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GB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dirty="0">
                    <a:effectLst/>
                    <a:latin typeface="Calibri" panose="020F0502020204030204" pitchFamily="34" charset="0"/>
                  </a:rPr>
                  <a:t> is </a:t>
                </a:r>
                <a:r>
                  <a:rPr lang="en-US" sz="4800" u="sng" dirty="0">
                    <a:latin typeface="Calibri" panose="020F0502020204030204" pitchFamily="34" charset="0"/>
                  </a:rPr>
                  <a:t>time</a:t>
                </a:r>
                <a:r>
                  <a:rPr lang="en-US" sz="4800" u="sng" dirty="0">
                    <a:effectLst/>
                    <a:latin typeface="Calibri" panose="020F0502020204030204" pitchFamily="34" charset="0"/>
                  </a:rPr>
                  <a:t>-like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D61934-1DE3-4359-A3AB-7CF5CC698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66146"/>
                <a:ext cx="4726898" cy="830997"/>
              </a:xfrm>
              <a:prstGeom prst="rect">
                <a:avLst/>
              </a:prstGeom>
              <a:blipFill>
                <a:blip r:embed="rId13"/>
                <a:stretch>
                  <a:fillRect t="-16176" b="-38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2EB254-B8C6-452F-92B0-157CA5CDC8DD}"/>
              </a:ext>
            </a:extLst>
          </p:cNvPr>
          <p:cNvCxnSpPr>
            <a:cxnSpLocks/>
          </p:cNvCxnSpPr>
          <p:nvPr/>
        </p:nvCxnSpPr>
        <p:spPr>
          <a:xfrm>
            <a:off x="-8457" y="4236777"/>
            <a:ext cx="12200457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6E4BCC-B878-4EED-BAB1-A12F4D0772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680" y="115200"/>
              <a:ext cx="11294280" cy="659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6E4BCC-B878-4EED-BAB1-A12F4D0772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320" y="105840"/>
                <a:ext cx="11313000" cy="66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3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5"/>
    </mc:Choice>
    <mc:Fallback xmlns="">
      <p:transition spd="slow" advTm="2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36696-B31F-4EB7-B0FE-C057A3FA7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 r="36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732C8F8-C644-4D51-A936-506A0F861993}"/>
              </a:ext>
            </a:extLst>
          </p:cNvPr>
          <p:cNvSpPr/>
          <p:nvPr/>
        </p:nvSpPr>
        <p:spPr>
          <a:xfrm rot="10800000">
            <a:off x="10539412" y="2325053"/>
            <a:ext cx="102298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E3CFFC-3123-4F0A-8576-F4B4272D056E}"/>
              </a:ext>
            </a:extLst>
          </p:cNvPr>
          <p:cNvSpPr/>
          <p:nvPr/>
        </p:nvSpPr>
        <p:spPr>
          <a:xfrm rot="10800000">
            <a:off x="9346964" y="2325053"/>
            <a:ext cx="88764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62709D57-8A7E-4503-87F4-4846755ABF03}"/>
              </a:ext>
            </a:extLst>
          </p:cNvPr>
          <p:cNvSpPr/>
          <p:nvPr/>
        </p:nvSpPr>
        <p:spPr>
          <a:xfrm rot="10800000">
            <a:off x="8360406" y="2325053"/>
            <a:ext cx="68175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6C1E4BC-6829-4269-A4AB-FC4445324753}"/>
              </a:ext>
            </a:extLst>
          </p:cNvPr>
          <p:cNvSpPr/>
          <p:nvPr/>
        </p:nvSpPr>
        <p:spPr>
          <a:xfrm rot="10800000">
            <a:off x="7574065" y="2325053"/>
            <a:ext cx="54885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B4A3D59C-FB91-41B2-8244-3DAF8A1643BB}"/>
              </a:ext>
            </a:extLst>
          </p:cNvPr>
          <p:cNvSpPr/>
          <p:nvPr/>
        </p:nvSpPr>
        <p:spPr>
          <a:xfrm rot="10800000">
            <a:off x="6994483" y="2325053"/>
            <a:ext cx="419562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A54AFE3-0D21-48EA-9019-143F4B12D0FB}"/>
              </a:ext>
            </a:extLst>
          </p:cNvPr>
          <p:cNvSpPr/>
          <p:nvPr/>
        </p:nvSpPr>
        <p:spPr>
          <a:xfrm rot="10800000">
            <a:off x="6573201" y="2325053"/>
            <a:ext cx="300674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866C27E-B8FD-4941-9EBE-03721D05B501}"/>
              </a:ext>
            </a:extLst>
          </p:cNvPr>
          <p:cNvSpPr/>
          <p:nvPr/>
        </p:nvSpPr>
        <p:spPr>
          <a:xfrm rot="10800000">
            <a:off x="6302374" y="2325053"/>
            <a:ext cx="192968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1E25564-139B-4337-A8D4-58D621BE5510}"/>
              </a:ext>
            </a:extLst>
          </p:cNvPr>
          <p:cNvSpPr/>
          <p:nvPr/>
        </p:nvSpPr>
        <p:spPr>
          <a:xfrm rot="5400000">
            <a:off x="4815757" y="3349689"/>
            <a:ext cx="1438294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88E6867-0321-481B-ACCC-AE7D279EADCC}"/>
              </a:ext>
            </a:extLst>
          </p:cNvPr>
          <p:cNvSpPr/>
          <p:nvPr/>
        </p:nvSpPr>
        <p:spPr>
          <a:xfrm rot="5400000">
            <a:off x="4637024" y="3349689"/>
            <a:ext cx="1438276" cy="53848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8E03EC2-46E7-4B07-81A6-329ACBC58A23}"/>
              </a:ext>
            </a:extLst>
          </p:cNvPr>
          <p:cNvSpPr/>
          <p:nvPr/>
        </p:nvSpPr>
        <p:spPr>
          <a:xfrm rot="5400000">
            <a:off x="4298642" y="3326112"/>
            <a:ext cx="1438292" cy="101000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4368E6A-7678-4D39-8F2F-980CF1E24AF1}"/>
              </a:ext>
            </a:extLst>
          </p:cNvPr>
          <p:cNvSpPr/>
          <p:nvPr/>
        </p:nvSpPr>
        <p:spPr>
          <a:xfrm rot="5400000">
            <a:off x="3632280" y="3254287"/>
            <a:ext cx="1438286" cy="244647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333FCDF-FC28-4D3B-9607-07A8A31F441A}"/>
              </a:ext>
            </a:extLst>
          </p:cNvPr>
          <p:cNvSpPr/>
          <p:nvPr/>
        </p:nvSpPr>
        <p:spPr>
          <a:xfrm rot="5400000">
            <a:off x="1721960" y="2901147"/>
            <a:ext cx="1438284" cy="950922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F9241F4-3DC3-42C3-8A4D-A623FA849CA0}"/>
              </a:ext>
            </a:extLst>
          </p:cNvPr>
          <p:cNvSpPr/>
          <p:nvPr/>
        </p:nvSpPr>
        <p:spPr>
          <a:xfrm rot="10800000">
            <a:off x="6119098" y="2325053"/>
            <a:ext cx="129150" cy="1051554"/>
          </a:xfrm>
          <a:prstGeom prst="triangle">
            <a:avLst/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/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5357C6D-7E1A-43C6-866E-B680F2F9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626" y="78029"/>
                <a:ext cx="148169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/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A13135-6760-4275-9070-DF2EDCBC0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" y="78029"/>
                <a:ext cx="148169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9DC13F-D633-42CE-9058-8DCC62821B40}"/>
              </a:ext>
            </a:extLst>
          </p:cNvPr>
          <p:cNvCxnSpPr>
            <a:stCxn id="21" idx="2"/>
          </p:cNvCxnSpPr>
          <p:nvPr/>
        </p:nvCxnSpPr>
        <p:spPr>
          <a:xfrm flipH="1">
            <a:off x="0" y="785915"/>
            <a:ext cx="894102" cy="5784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2C485C-E55C-49F2-9673-CFCCA5663DE7}"/>
              </a:ext>
            </a:extLst>
          </p:cNvPr>
          <p:cNvGrpSpPr/>
          <p:nvPr/>
        </p:nvGrpSpPr>
        <p:grpSpPr>
          <a:xfrm>
            <a:off x="6500957" y="3872534"/>
            <a:ext cx="5719390" cy="443080"/>
            <a:chOff x="6500957" y="3872534"/>
            <a:chExt cx="5719390" cy="443080"/>
          </a:xfrm>
        </p:grpSpPr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AE781053-58AC-4739-90F0-F5B5C88F9CA0}"/>
                </a:ext>
              </a:extLst>
            </p:cNvPr>
            <p:cNvSpPr/>
            <p:nvPr/>
          </p:nvSpPr>
          <p:spPr>
            <a:xfrm rot="1709931">
              <a:off x="10576723" y="3954410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A698E88-821D-4DE7-ADEB-0AADAA3E01F8}"/>
                </a:ext>
              </a:extLst>
            </p:cNvPr>
            <p:cNvSpPr/>
            <p:nvPr/>
          </p:nvSpPr>
          <p:spPr>
            <a:xfrm rot="1469608">
              <a:off x="9371043" y="388191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F337FAC-2818-4C17-9C1E-F5A5FAFE1ADC}"/>
                </a:ext>
              </a:extLst>
            </p:cNvPr>
            <p:cNvSpPr/>
            <p:nvPr/>
          </p:nvSpPr>
          <p:spPr>
            <a:xfrm rot="1178648">
              <a:off x="8355136" y="3880162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85F2FD7-41BD-4EB4-889C-E733E1DA98D4}"/>
                </a:ext>
              </a:extLst>
            </p:cNvPr>
            <p:cNvSpPr/>
            <p:nvPr/>
          </p:nvSpPr>
          <p:spPr>
            <a:xfrm rot="1099028">
              <a:off x="7538068" y="3872534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3C901995-2825-4D62-B3CC-61C2E65F3FC0}"/>
                </a:ext>
              </a:extLst>
            </p:cNvPr>
            <p:cNvSpPr/>
            <p:nvPr/>
          </p:nvSpPr>
          <p:spPr>
            <a:xfrm rot="793725">
              <a:off x="6927190" y="390293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E4765FE5-7BE4-4933-ABC8-74D9CB7D9C78}"/>
                </a:ext>
              </a:extLst>
            </p:cNvPr>
            <p:cNvSpPr/>
            <p:nvPr/>
          </p:nvSpPr>
          <p:spPr>
            <a:xfrm rot="1709931">
              <a:off x="11961833" y="3996303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516A7215-2439-4E63-A4EF-1EE2986A16B6}"/>
                </a:ext>
              </a:extLst>
            </p:cNvPr>
            <p:cNvSpPr/>
            <p:nvPr/>
          </p:nvSpPr>
          <p:spPr>
            <a:xfrm rot="458309">
              <a:off x="6500957" y="3880161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1F5A987-370A-4C64-BAC0-7F4F54F4855A}"/>
              </a:ext>
            </a:extLst>
          </p:cNvPr>
          <p:cNvGrpSpPr/>
          <p:nvPr/>
        </p:nvGrpSpPr>
        <p:grpSpPr>
          <a:xfrm>
            <a:off x="6385324" y="1589995"/>
            <a:ext cx="5453164" cy="375156"/>
            <a:chOff x="6574742" y="1541313"/>
            <a:chExt cx="5453164" cy="375156"/>
          </a:xfrm>
        </p:grpSpPr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01C6AF0D-094A-4988-8A79-BDA697EE0D0F}"/>
                </a:ext>
              </a:extLst>
            </p:cNvPr>
            <p:cNvSpPr/>
            <p:nvPr/>
          </p:nvSpPr>
          <p:spPr>
            <a:xfrm rot="19890069" flipH="1">
              <a:off x="10384282" y="1555265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504541FC-85CD-4230-9522-C20D436CA26E}"/>
                </a:ext>
              </a:extLst>
            </p:cNvPr>
            <p:cNvSpPr/>
            <p:nvPr/>
          </p:nvSpPr>
          <p:spPr>
            <a:xfrm rot="20130392" flipH="1">
              <a:off x="9220608" y="1558372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A304AC-D1B3-41C1-892F-227C5B8E2D9A}"/>
                </a:ext>
              </a:extLst>
            </p:cNvPr>
            <p:cNvSpPr/>
            <p:nvPr/>
          </p:nvSpPr>
          <p:spPr>
            <a:xfrm rot="20732267" flipH="1">
              <a:off x="8275745" y="1588990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6D29CD5A-CF13-4B27-A6A3-CF7793E4F243}"/>
                </a:ext>
              </a:extLst>
            </p:cNvPr>
            <p:cNvSpPr/>
            <p:nvPr/>
          </p:nvSpPr>
          <p:spPr>
            <a:xfrm rot="20500972" flipH="1">
              <a:off x="7526753" y="1558834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50901A9E-6389-4D56-8299-969993BE2B84}"/>
                </a:ext>
              </a:extLst>
            </p:cNvPr>
            <p:cNvSpPr/>
            <p:nvPr/>
          </p:nvSpPr>
          <p:spPr>
            <a:xfrm rot="20806275" flipH="1">
              <a:off x="6979680" y="15434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C7BCEE8-8497-4778-BB01-62F48432B5A5}"/>
                </a:ext>
              </a:extLst>
            </p:cNvPr>
            <p:cNvSpPr/>
            <p:nvPr/>
          </p:nvSpPr>
          <p:spPr>
            <a:xfrm rot="19890069" flipH="1">
              <a:off x="11769392" y="1597158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5752D66A-3299-4259-9582-A7BD11247005}"/>
                </a:ext>
              </a:extLst>
            </p:cNvPr>
            <p:cNvSpPr/>
            <p:nvPr/>
          </p:nvSpPr>
          <p:spPr>
            <a:xfrm rot="21141691" flipH="1">
              <a:off x="6574742" y="15413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53B3FC-155A-4A6A-8AD1-D578EDEF9B2E}"/>
              </a:ext>
            </a:extLst>
          </p:cNvPr>
          <p:cNvGrpSpPr/>
          <p:nvPr/>
        </p:nvGrpSpPr>
        <p:grpSpPr>
          <a:xfrm>
            <a:off x="335729" y="1456456"/>
            <a:ext cx="380173" cy="3844045"/>
            <a:chOff x="335729" y="1456456"/>
            <a:chExt cx="380173" cy="3844045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5976424-5FF8-4454-A872-89C83C5B46B3}"/>
                </a:ext>
              </a:extLst>
            </p:cNvPr>
            <p:cNvSpPr/>
            <p:nvPr/>
          </p:nvSpPr>
          <p:spPr>
            <a:xfrm rot="16200000">
              <a:off x="426989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180DEB01-A950-409B-95A9-965B0D9C3DA4}"/>
                </a:ext>
              </a:extLst>
            </p:cNvPr>
            <p:cNvSpPr/>
            <p:nvPr/>
          </p:nvSpPr>
          <p:spPr>
            <a:xfrm rot="16200000">
              <a:off x="426990" y="2110465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AB9C530-E47A-4EC5-B5A2-0B3CCC6406DE}"/>
                </a:ext>
              </a:extLst>
            </p:cNvPr>
            <p:cNvSpPr/>
            <p:nvPr/>
          </p:nvSpPr>
          <p:spPr>
            <a:xfrm rot="16200000">
              <a:off x="398819" y="5011588"/>
              <a:ext cx="258514" cy="319311"/>
            </a:xfrm>
            <a:prstGeom prst="triangle">
              <a:avLst/>
            </a:prstGeom>
            <a:solidFill>
              <a:srgbClr val="694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E1F94B65-C10E-44D8-998D-6DF707B9E5C0}"/>
                </a:ext>
              </a:extLst>
            </p:cNvPr>
            <p:cNvSpPr/>
            <p:nvPr/>
          </p:nvSpPr>
          <p:spPr>
            <a:xfrm rot="16200000">
              <a:off x="366128" y="4326013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E2B973A7-1A1A-45B8-A1D2-9762E6314684}"/>
                </a:ext>
              </a:extLst>
            </p:cNvPr>
            <p:cNvSpPr/>
            <p:nvPr/>
          </p:nvSpPr>
          <p:spPr>
            <a:xfrm rot="16200000">
              <a:off x="383860" y="1426057"/>
              <a:ext cx="258514" cy="319311"/>
            </a:xfrm>
            <a:prstGeom prst="triangl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346DF61-8447-4620-BB0C-D1B945402CAE}"/>
              </a:ext>
            </a:extLst>
          </p:cNvPr>
          <p:cNvGrpSpPr/>
          <p:nvPr/>
        </p:nvGrpSpPr>
        <p:grpSpPr>
          <a:xfrm>
            <a:off x="3416945" y="2242448"/>
            <a:ext cx="894848" cy="2131447"/>
            <a:chOff x="3416945" y="2242448"/>
            <a:chExt cx="894848" cy="21314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163B70-1669-4B72-BEFF-3C0E7C9A3479}"/>
                </a:ext>
              </a:extLst>
            </p:cNvPr>
            <p:cNvGrpSpPr/>
            <p:nvPr/>
          </p:nvGrpSpPr>
          <p:grpSpPr>
            <a:xfrm>
              <a:off x="3416945" y="2242448"/>
              <a:ext cx="843616" cy="2083408"/>
              <a:chOff x="3416945" y="2242448"/>
              <a:chExt cx="843616" cy="208340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4AE18EA3-5FB5-428E-ACD5-258D542D807D}"/>
                  </a:ext>
                </a:extLst>
              </p:cNvPr>
              <p:cNvSpPr/>
              <p:nvPr/>
            </p:nvSpPr>
            <p:spPr>
              <a:xfrm rot="19851687">
                <a:off x="3416945" y="4006545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65E4B22F-2422-4015-A647-56AD5CA38BA7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solidFill>
                <a:srgbClr val="694E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CC1F4E-49EA-492A-9CE1-144F6B41ED1F}"/>
                </a:ext>
              </a:extLst>
            </p:cNvPr>
            <p:cNvGrpSpPr/>
            <p:nvPr/>
          </p:nvGrpSpPr>
          <p:grpSpPr>
            <a:xfrm flipV="1">
              <a:off x="3482691" y="2290487"/>
              <a:ext cx="829102" cy="2083408"/>
              <a:chOff x="3431459" y="2242448"/>
              <a:chExt cx="829102" cy="2083408"/>
            </a:xfrm>
            <a:solidFill>
              <a:srgbClr val="FF6600"/>
            </a:solidFill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48065054-EDE3-46D1-AC60-B1690414E9B2}"/>
                  </a:ext>
                </a:extLst>
              </p:cNvPr>
              <p:cNvSpPr/>
              <p:nvPr/>
            </p:nvSpPr>
            <p:spPr>
              <a:xfrm rot="19851687">
                <a:off x="3431459" y="4006545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560D940F-8A7F-4278-8C8D-FCD85D1D23C3}"/>
                  </a:ext>
                </a:extLst>
              </p:cNvPr>
              <p:cNvSpPr/>
              <p:nvPr/>
            </p:nvSpPr>
            <p:spPr>
              <a:xfrm rot="20252064">
                <a:off x="4002047" y="2242448"/>
                <a:ext cx="258514" cy="31931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78EB58-DEF9-4EBA-9D9B-817C43C373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48520" y="896040"/>
              <a:ext cx="5498640" cy="525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78EB58-DEF9-4EBA-9D9B-817C43C373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9160" y="886680"/>
                <a:ext cx="5517360" cy="5270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1141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61"/>
    </mc:Choice>
    <mc:Fallback xmlns="">
      <p:transition spd="slow" advTm="39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C7F35-74B0-408B-A189-FD7441714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33255" t="5535" r="8150" b="32837"/>
          <a:stretch/>
        </p:blipFill>
        <p:spPr>
          <a:xfrm>
            <a:off x="449694" y="23938"/>
            <a:ext cx="10845218" cy="6387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171555-D062-427C-9C77-26F015D901C3}"/>
              </a:ext>
            </a:extLst>
          </p:cNvPr>
          <p:cNvSpPr/>
          <p:nvPr/>
        </p:nvSpPr>
        <p:spPr>
          <a:xfrm>
            <a:off x="3591226" y="173681"/>
            <a:ext cx="8303316" cy="6237387"/>
          </a:xfrm>
          <a:prstGeom prst="rect">
            <a:avLst/>
          </a:prstGeom>
          <a:solidFill>
            <a:srgbClr val="FFB481">
              <a:alpha val="5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E71B9C-09B2-4582-90C9-E2F7B2D11BBB}"/>
              </a:ext>
            </a:extLst>
          </p:cNvPr>
          <p:cNvCxnSpPr/>
          <p:nvPr/>
        </p:nvCxnSpPr>
        <p:spPr>
          <a:xfrm flipV="1">
            <a:off x="297458" y="790255"/>
            <a:ext cx="0" cy="1741807"/>
          </a:xfrm>
          <a:prstGeom prst="straightConnector1">
            <a:avLst/>
          </a:prstGeom>
          <a:ln w="1016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/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GB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50221A6-616D-47CC-9FA6-94FF9587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4" y="-1437807"/>
                <a:ext cx="6305547" cy="1133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/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6965F9-1D27-4BB9-993C-6C92151D2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1256"/>
                <a:ext cx="150682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BF8CA0D-9450-49C8-B340-31AFDB230F79}"/>
              </a:ext>
            </a:extLst>
          </p:cNvPr>
          <p:cNvSpPr/>
          <p:nvPr/>
        </p:nvSpPr>
        <p:spPr>
          <a:xfrm>
            <a:off x="381183" y="217714"/>
            <a:ext cx="759791" cy="5932400"/>
          </a:xfrm>
          <a:prstGeom prst="rect">
            <a:avLst/>
          </a:prstGeom>
          <a:solidFill>
            <a:schemeClr val="accent5">
              <a:lumMod val="40000"/>
              <a:lumOff val="60000"/>
              <a:alpha val="67000"/>
            </a:schemeClr>
          </a:solidFill>
          <a:ln>
            <a:solidFill>
              <a:srgbClr val="E3F0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0A292D-5EAB-47FC-A62C-E6D0CAB7E806}"/>
              </a:ext>
            </a:extLst>
          </p:cNvPr>
          <p:cNvSpPr/>
          <p:nvPr/>
        </p:nvSpPr>
        <p:spPr>
          <a:xfrm>
            <a:off x="370841" y="5633566"/>
            <a:ext cx="765140" cy="765140"/>
          </a:xfrm>
          <a:prstGeom prst="ellipse">
            <a:avLst/>
          </a:prstGeom>
          <a:solidFill>
            <a:schemeClr val="accent5">
              <a:lumMod val="60000"/>
              <a:lumOff val="40000"/>
              <a:alpha val="66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/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12700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endParaRPr lang="en-CA" sz="4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5B4AA-959A-4FDD-B153-A987B8E55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" y="48001"/>
                <a:ext cx="1987404" cy="769441"/>
              </a:xfrm>
              <a:prstGeom prst="rect">
                <a:avLst/>
              </a:prstGeom>
              <a:blipFill>
                <a:blip r:embed="rId6"/>
                <a:stretch>
                  <a:fillRect l="-12270" t="-16667" b="-37302"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/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66EF2FC-9FD0-4F03-A1C2-6F4A899F3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80" y="5666636"/>
                <a:ext cx="67831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B7F4F33-815B-46E5-8FC0-0A04FF8E4F9D}"/>
              </a:ext>
            </a:extLst>
          </p:cNvPr>
          <p:cNvGrpSpPr/>
          <p:nvPr/>
        </p:nvGrpSpPr>
        <p:grpSpPr>
          <a:xfrm>
            <a:off x="4932423" y="4259252"/>
            <a:ext cx="1622621" cy="1796167"/>
            <a:chOff x="2912317" y="2011064"/>
            <a:chExt cx="1622621" cy="1796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A1B948-C1C6-4ABC-803C-96B1CF0D4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/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ACA9AE-AF50-4094-A5DB-30BC0B957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147" y="2011064"/>
                  <a:ext cx="759791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C0159-8FB5-45F7-BDDF-9DD722D1FF6B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8037A0F-2FE4-45DC-8BE1-615CE25B8B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3597B70-3E09-4224-B03B-F243B608EF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DA886B-A690-4D39-817E-E11EEE7B2E6D}"/>
              </a:ext>
            </a:extLst>
          </p:cNvPr>
          <p:cNvGrpSpPr/>
          <p:nvPr/>
        </p:nvGrpSpPr>
        <p:grpSpPr>
          <a:xfrm>
            <a:off x="7715192" y="4287508"/>
            <a:ext cx="1622621" cy="1748634"/>
            <a:chOff x="2912317" y="2058597"/>
            <a:chExt cx="1622621" cy="17486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78C9476-3614-4A3D-9B10-EE1A84CD1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/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6C09E2-19B3-4C86-879B-1740BFD6D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0192" y="2058597"/>
                  <a:ext cx="759791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D20C15-BD3E-45B6-95DD-3E3A22600580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E221CC3-7A90-435B-92FF-953D13660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76A100C-071C-48A1-96B6-C0305080FA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57D648-329E-4C7A-A7F4-E45EAEB55713}"/>
              </a:ext>
            </a:extLst>
          </p:cNvPr>
          <p:cNvGrpSpPr/>
          <p:nvPr/>
        </p:nvGrpSpPr>
        <p:grpSpPr>
          <a:xfrm>
            <a:off x="10520781" y="4293099"/>
            <a:ext cx="1622621" cy="1743043"/>
            <a:chOff x="2912317" y="2064188"/>
            <a:chExt cx="1622621" cy="1743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5F22478-9A2A-4072-ABD8-5B8B7342D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/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03AC6BD-868C-4E0F-B2C7-FC9209BD3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419" y="2064188"/>
                  <a:ext cx="759791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16BC90-68B7-4E17-8DF4-AE970FBD88B5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36202AF-1CF3-4124-A728-5A19BA3777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1E7F0D2-ECEF-47AB-A8FC-A4B484681B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C7A71-9685-4EAC-8D9B-ADA6068F18EA}"/>
                  </a:ext>
                </a:extLst>
              </p:cNvPr>
              <p:cNvSpPr txBox="1"/>
              <p:nvPr/>
            </p:nvSpPr>
            <p:spPr>
              <a:xfrm>
                <a:off x="4339515" y="163825"/>
                <a:ext cx="4621859" cy="9126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GB" sz="4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𝑡𝑡</m:t>
                        </m:r>
                      </m:sub>
                    </m:sSub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00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GB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sz="4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GB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4000" dirty="0">
                    <a:effectLst/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1FC7A71-9685-4EAC-8D9B-ADA6068F1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515" y="163825"/>
                <a:ext cx="4621859" cy="9126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7D1B0D-651A-4A1E-A38C-E6B4EC832EFB}"/>
              </a:ext>
            </a:extLst>
          </p:cNvPr>
          <p:cNvCxnSpPr>
            <a:cxnSpLocks/>
          </p:cNvCxnSpPr>
          <p:nvPr/>
        </p:nvCxnSpPr>
        <p:spPr>
          <a:xfrm flipV="1">
            <a:off x="3584601" y="270570"/>
            <a:ext cx="0" cy="6116943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E75F118-2771-4F53-9F81-2F5917F9334F}"/>
              </a:ext>
            </a:extLst>
          </p:cNvPr>
          <p:cNvGrpSpPr/>
          <p:nvPr/>
        </p:nvGrpSpPr>
        <p:grpSpPr>
          <a:xfrm>
            <a:off x="2181423" y="4224193"/>
            <a:ext cx="1622621" cy="1812176"/>
            <a:chOff x="2912317" y="1995055"/>
            <a:chExt cx="1622621" cy="1812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/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F690713-8D19-4DF9-82AC-39A0A2AE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16" y="2802004"/>
                  <a:ext cx="744222" cy="8309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/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10AA29CD-A787-4276-A5AC-1B9C7697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7" y="1995055"/>
                  <a:ext cx="759791" cy="83099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0EE4CD-9FC2-47EE-A1C1-590F5545535A}"/>
                </a:ext>
              </a:extLst>
            </p:cNvPr>
            <p:cNvGrpSpPr/>
            <p:nvPr/>
          </p:nvGrpSpPr>
          <p:grpSpPr>
            <a:xfrm>
              <a:off x="2912317" y="2328811"/>
              <a:ext cx="1478420" cy="1478420"/>
              <a:chOff x="398340" y="4405138"/>
              <a:chExt cx="1794244" cy="1794244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B9FEFF8D-B430-4FDD-B7F2-08F0ED953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7536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15B3D96-B688-4AF6-B34D-9E12DF308B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468619" y="5302260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DA30D5B-28BD-4BC5-BCBC-5BC6200C3848}"/>
              </a:ext>
            </a:extLst>
          </p:cNvPr>
          <p:cNvSpPr txBox="1"/>
          <p:nvPr/>
        </p:nvSpPr>
        <p:spPr>
          <a:xfrm>
            <a:off x="2812149" y="233530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39FB4-78AD-4D7D-A4C4-9212AE25DAEF}"/>
                  </a:ext>
                </a:extLst>
              </p:cNvPr>
              <p:cNvSpPr txBox="1"/>
              <p:nvPr/>
            </p:nvSpPr>
            <p:spPr>
              <a:xfrm>
                <a:off x="6719305" y="1464273"/>
                <a:ext cx="3133358" cy="21236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400" dirty="0">
                    <a:solidFill>
                      <a:srgbClr val="00206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sSub>
                        <m:sSubPr>
                          <m:ctrlP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GB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US" sz="4400" dirty="0">
                    <a:effectLst/>
                    <a:latin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GB" sz="4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400" dirty="0" err="1">
                    <a:effectLst/>
                    <a:latin typeface="Calibri" panose="020F0502020204030204" pitchFamily="34" charset="0"/>
                  </a:rPr>
                  <a:t>timelike</a:t>
                </a:r>
                <a:r>
                  <a:rPr lang="en-US" sz="4400" dirty="0">
                    <a:effectLst/>
                    <a:latin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239FB4-78AD-4D7D-A4C4-9212AE25D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05" y="1464273"/>
                <a:ext cx="3133358" cy="2123658"/>
              </a:xfrm>
              <a:prstGeom prst="rect">
                <a:avLst/>
              </a:prstGeom>
              <a:blipFill>
                <a:blip r:embed="rId17"/>
                <a:stretch>
                  <a:fillRect l="-4231" r="-4231" b="-115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8C3F4F5A-5C36-47B6-8E12-CD4DD9EE73CA}"/>
              </a:ext>
            </a:extLst>
          </p:cNvPr>
          <p:cNvSpPr txBox="1"/>
          <p:nvPr/>
        </p:nvSpPr>
        <p:spPr>
          <a:xfrm>
            <a:off x="733556" y="2321255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sz="4000" dirty="0">
              <a:solidFill>
                <a:srgbClr val="00206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95B951C-4AC3-4FB5-A64E-EBB7BD7A00DA}"/>
              </a:ext>
            </a:extLst>
          </p:cNvPr>
          <p:cNvCxnSpPr>
            <a:cxnSpLocks/>
          </p:cNvCxnSpPr>
          <p:nvPr/>
        </p:nvCxnSpPr>
        <p:spPr>
          <a:xfrm flipV="1">
            <a:off x="6289838" y="6504057"/>
            <a:ext cx="1736902" cy="1"/>
          </a:xfrm>
          <a:prstGeom prst="straightConnector1">
            <a:avLst/>
          </a:prstGeom>
          <a:ln w="1016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/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>
                    <a:solidFill>
                      <a:srgbClr val="002060"/>
                    </a:solidFill>
                  </a:rPr>
                  <a:t>space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>
                    <a:solidFill>
                      <a:srgbClr val="002060"/>
                    </a:solidFill>
                  </a:rPr>
                  <a:t> </a:t>
                </a:r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5A4908-878F-42B5-AFDA-78564A0C9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975" y="6095273"/>
                <a:ext cx="2029273" cy="769441"/>
              </a:xfrm>
              <a:prstGeom prst="rect">
                <a:avLst/>
              </a:prstGeom>
              <a:blipFill>
                <a:blip r:embed="rId18"/>
                <a:stretch>
                  <a:fillRect l="-12312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7E2219-45E4-4CE3-BCEE-87C3ACB2532F}"/>
                  </a:ext>
                </a:extLst>
              </p:cNvPr>
              <p:cNvSpPr txBox="1"/>
              <p:nvPr/>
            </p:nvSpPr>
            <p:spPr>
              <a:xfrm>
                <a:off x="2680521" y="459243"/>
                <a:ext cx="1478420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sz="4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7E2219-45E4-4CE3-BCEE-87C3ACB2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21" y="459243"/>
                <a:ext cx="1478420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00F18E-3140-4691-B09A-C6A5C413A7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58080" y="1474920"/>
              <a:ext cx="2811240" cy="210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00F18E-3140-4691-B09A-C6A5C413A7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48720" y="1465560"/>
                <a:ext cx="2829960" cy="2127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4825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89">
        <p:fade/>
      </p:transition>
    </mc:Choice>
    <mc:Fallback xmlns="">
      <p:transition spd="med" advTm="13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4CE4ECD-7127-4B04-9D7F-05CDFCAC8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" t="5535" r="55099" b="6728"/>
          <a:stretch/>
        </p:blipFill>
        <p:spPr>
          <a:xfrm>
            <a:off x="-5475709" y="-64745"/>
            <a:ext cx="5291075" cy="61531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51C6DE-E929-498E-A3C0-214466E44927}"/>
              </a:ext>
            </a:extLst>
          </p:cNvPr>
          <p:cNvGrpSpPr/>
          <p:nvPr/>
        </p:nvGrpSpPr>
        <p:grpSpPr>
          <a:xfrm>
            <a:off x="2901473" y="-1748821"/>
            <a:ext cx="9950138" cy="10100649"/>
            <a:chOff x="1632090" y="-1077070"/>
            <a:chExt cx="9950138" cy="10100649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23E7834-0CCB-4759-A75F-7BB954EA6EF2}"/>
                </a:ext>
              </a:extLst>
            </p:cNvPr>
            <p:cNvGrpSpPr/>
            <p:nvPr/>
          </p:nvGrpSpPr>
          <p:grpSpPr>
            <a:xfrm rot="16200000">
              <a:off x="3469786" y="-2914766"/>
              <a:ext cx="5468607" cy="9144000"/>
              <a:chOff x="7523494" y="-946240"/>
              <a:chExt cx="5468607" cy="9144000"/>
            </a:xfrm>
          </p:grpSpPr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B870D326-0F82-4C37-BBC8-A999C2A06FDC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8676E504-9414-4969-AC67-0AB1CF7BA647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CA138984-BF4B-41B9-9827-C74B6ED3CC07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9C735A9F-6183-4E78-8405-55E214CD02CF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186" name="Freeform: Shape 185">
                      <a:extLst>
                        <a:ext uri="{FF2B5EF4-FFF2-40B4-BE49-F238E27FC236}">
                          <a16:creationId xmlns:a16="http://schemas.microsoft.com/office/drawing/2014/main" id="{8FE936D9-9414-4338-9E54-BC4BF1AF1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55B8FC5F-AB1B-4E77-BCC6-999483A13C3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9C9E9A38-37C3-4575-A163-9A48C3D119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10051C1C-F188-4AB7-99AD-2E167C6FD5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938570DC-B5E8-4527-AB1C-58204575E37F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0F956093-F21C-4E6E-9915-95DC03CBDD6E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681FD0F4-51BE-42D5-B9F1-6E1108E4E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A1FA02DF-603F-4005-BD6E-062B4C882502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9D6AC937-1C1D-4D51-9F88-5A24B581B5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2DD6F054-3A89-4A80-B26C-01B1EF7B03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477278B7-B2D0-4035-A9A7-A8DADE660D0C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176" name="Freeform: Shape 175">
                    <a:extLst>
                      <a:ext uri="{FF2B5EF4-FFF2-40B4-BE49-F238E27FC236}">
                        <a16:creationId xmlns:a16="http://schemas.microsoft.com/office/drawing/2014/main" id="{D89C5BB0-91A2-4B0E-86BF-412413BD6B9D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id="{3672AA03-255D-4426-B458-9424493D96CE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D741181F-B622-4BF9-909B-44749B30B434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id="{6B253EB7-9AAE-4814-93D2-DFDB90ED13EF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id="{8E87937E-7D02-422F-94ED-9EF6C0B1DE0F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BEAEBA1B-DB4E-49F2-A979-7932B7B66D90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7568A5B6-E627-419B-B562-4D91818B2C26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11FD5590-9A4F-42F3-A5E5-DDC2A0ED37F9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F1E8E1CE-975E-4CB7-A19C-614298571BB9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CFB13B50-B80E-4DD4-8464-D6AE1BEF21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84D6B12F-1305-4926-BC63-D48A520D4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A514142-4032-4A0D-A749-4B19EE0A9C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5C540E7F-2131-4BF5-B750-D63BFD174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D773525C-4C5D-4A39-B98A-6B33AD0B8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75E76E57-2735-4071-B0B9-BEB18B17A1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49DDDCA3-C7BC-4B15-8AC6-9A8258D657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A0CA5BCA-CA5C-4107-AF77-0C52CDA0EE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0276D9-E57E-4229-B429-367497B965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929606E4-E5A4-4334-B57D-8E8E8BE6D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FF4F7D9-5010-44C9-A456-A6F49940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9F23B362-F1BF-4A13-9C0F-9AFEDE1EDA85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9D4BE75E-77C9-4132-9C21-C3B2E530BAA5}"/>
                </a:ext>
              </a:extLst>
            </p:cNvPr>
            <p:cNvGrpSpPr/>
            <p:nvPr/>
          </p:nvGrpSpPr>
          <p:grpSpPr>
            <a:xfrm>
              <a:off x="6113621" y="-120421"/>
              <a:ext cx="5468607" cy="9144000"/>
              <a:chOff x="7523494" y="-946240"/>
              <a:chExt cx="5468607" cy="9144000"/>
            </a:xfrm>
          </p:grpSpPr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D894DB9A-469D-45B7-9085-863E921EBD96}"/>
                  </a:ext>
                </a:extLst>
              </p:cNvPr>
              <p:cNvSpPr/>
              <p:nvPr/>
            </p:nvSpPr>
            <p:spPr>
              <a:xfrm rot="16200000">
                <a:off x="5609520" y="1652560"/>
                <a:ext cx="7649984" cy="3822036"/>
              </a:xfrm>
              <a:prstGeom prst="triangle">
                <a:avLst/>
              </a:prstGeom>
              <a:solidFill>
                <a:srgbClr val="FF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AB06376C-26DA-46A4-89DB-8A5A8C89AD5A}"/>
                  </a:ext>
                </a:extLst>
              </p:cNvPr>
              <p:cNvGrpSpPr/>
              <p:nvPr/>
            </p:nvGrpSpPr>
            <p:grpSpPr>
              <a:xfrm>
                <a:off x="7526130" y="-946240"/>
                <a:ext cx="5465971" cy="9144000"/>
                <a:chOff x="6480223" y="-1091381"/>
                <a:chExt cx="5465971" cy="9144000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7B5B3FD4-B447-4A8B-8AE7-A9DA505A99D2}"/>
                    </a:ext>
                  </a:extLst>
                </p:cNvPr>
                <p:cNvGrpSpPr/>
                <p:nvPr/>
              </p:nvGrpSpPr>
              <p:grpSpPr>
                <a:xfrm>
                  <a:off x="7048451" y="-44450"/>
                  <a:ext cx="3127020" cy="6965950"/>
                  <a:chOff x="7048451" y="-44450"/>
                  <a:chExt cx="3127020" cy="6965950"/>
                </a:xfrm>
              </p:grpSpPr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0C72D841-C713-4562-8277-657204B7680B}"/>
                      </a:ext>
                    </a:extLst>
                  </p:cNvPr>
                  <p:cNvGrpSpPr/>
                  <p:nvPr/>
                </p:nvGrpSpPr>
                <p:grpSpPr>
                  <a:xfrm>
                    <a:off x="7048451" y="1918357"/>
                    <a:ext cx="1111568" cy="3016991"/>
                    <a:chOff x="4723570" y="360362"/>
                    <a:chExt cx="2121730" cy="6141905"/>
                  </a:xfrm>
                </p:grpSpPr>
                <p:sp>
                  <p:nvSpPr>
                    <p:cNvPr id="223" name="Freeform: Shape 222">
                      <a:extLst>
                        <a:ext uri="{FF2B5EF4-FFF2-40B4-BE49-F238E27FC236}">
                          <a16:creationId xmlns:a16="http://schemas.microsoft.com/office/drawing/2014/main" id="{9E908403-61DF-40AB-AD44-077BDC3C1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24" name="Freeform: Shape 223">
                      <a:extLst>
                        <a:ext uri="{FF2B5EF4-FFF2-40B4-BE49-F238E27FC236}">
                          <a16:creationId xmlns:a16="http://schemas.microsoft.com/office/drawing/2014/main" id="{41CFC3A2-D92F-46D0-B523-9687B583A180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DCC3EB30-CAA3-4A5C-A9BC-2796D7BB38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0603" y="-44450"/>
                    <a:ext cx="2121914" cy="209200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29B60CEC-FB48-42C4-AE79-59414C3E8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6513" y="4891564"/>
                    <a:ext cx="2058958" cy="2029936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689B6FA0-6EE4-447A-A0A6-E5045F1E7E2E}"/>
                    </a:ext>
                  </a:extLst>
                </p:cNvPr>
                <p:cNvGrpSpPr/>
                <p:nvPr/>
              </p:nvGrpSpPr>
              <p:grpSpPr>
                <a:xfrm>
                  <a:off x="7556195" y="57150"/>
                  <a:ext cx="2803909" cy="6902450"/>
                  <a:chOff x="7575245" y="57150"/>
                  <a:chExt cx="2803909" cy="6902450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9ACE0A6C-F9B6-4528-BEC2-15D73D52B2DF}"/>
                      </a:ext>
                    </a:extLst>
                  </p:cNvPr>
                  <p:cNvGrpSpPr/>
                  <p:nvPr/>
                </p:nvGrpSpPr>
                <p:grpSpPr>
                  <a:xfrm>
                    <a:off x="7575245" y="529619"/>
                    <a:ext cx="2121730" cy="5758744"/>
                    <a:chOff x="4723570" y="360362"/>
                    <a:chExt cx="2121730" cy="6141905"/>
                  </a:xfrm>
                </p:grpSpPr>
                <p:sp>
                  <p:nvSpPr>
                    <p:cNvPr id="218" name="Freeform: Shape 217">
                      <a:extLst>
                        <a:ext uri="{FF2B5EF4-FFF2-40B4-BE49-F238E27FC236}">
                          <a16:creationId xmlns:a16="http://schemas.microsoft.com/office/drawing/2014/main" id="{E901900D-2037-4156-A3CB-9711B24FE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4400" y="360362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 dirty="0"/>
                    </a:p>
                  </p:txBody>
                </p:sp>
                <p:sp>
                  <p:nvSpPr>
                    <p:cNvPr id="219" name="Freeform: Shape 218">
                      <a:extLst>
                        <a:ext uri="{FF2B5EF4-FFF2-40B4-BE49-F238E27FC236}">
                          <a16:creationId xmlns:a16="http://schemas.microsoft.com/office/drawing/2014/main" id="{78B0A53B-ABF9-4138-8EE2-8DA9BD45CC8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723570" y="3428867"/>
                      <a:ext cx="2120900" cy="3073400"/>
                    </a:xfrm>
                    <a:custGeom>
                      <a:avLst/>
                      <a:gdLst>
                        <a:gd name="connsiteX0" fmla="*/ 0 w 2120900"/>
                        <a:gd name="connsiteY0" fmla="*/ 3073400 h 3073400"/>
                        <a:gd name="connsiteX1" fmla="*/ 31750 w 2120900"/>
                        <a:gd name="connsiteY1" fmla="*/ 2781300 h 3073400"/>
                        <a:gd name="connsiteX2" fmla="*/ 139700 w 2120900"/>
                        <a:gd name="connsiteY2" fmla="*/ 2470150 h 3073400"/>
                        <a:gd name="connsiteX3" fmla="*/ 361950 w 2120900"/>
                        <a:gd name="connsiteY3" fmla="*/ 2070100 h 3073400"/>
                        <a:gd name="connsiteX4" fmla="*/ 673100 w 2120900"/>
                        <a:gd name="connsiteY4" fmla="*/ 1625600 h 3073400"/>
                        <a:gd name="connsiteX5" fmla="*/ 1104900 w 2120900"/>
                        <a:gd name="connsiteY5" fmla="*/ 1098550 h 3073400"/>
                        <a:gd name="connsiteX6" fmla="*/ 2120900 w 2120900"/>
                        <a:gd name="connsiteY6" fmla="*/ 0 h 307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120900" h="3073400">
                          <a:moveTo>
                            <a:pt x="0" y="3073400"/>
                          </a:moveTo>
                          <a:cubicBezTo>
                            <a:pt x="4233" y="2977621"/>
                            <a:pt x="8467" y="2881842"/>
                            <a:pt x="31750" y="2781300"/>
                          </a:cubicBezTo>
                          <a:cubicBezTo>
                            <a:pt x="55033" y="2680758"/>
                            <a:pt x="84667" y="2588683"/>
                            <a:pt x="139700" y="2470150"/>
                          </a:cubicBezTo>
                          <a:cubicBezTo>
                            <a:pt x="194733" y="2351617"/>
                            <a:pt x="273050" y="2210858"/>
                            <a:pt x="361950" y="2070100"/>
                          </a:cubicBezTo>
                          <a:cubicBezTo>
                            <a:pt x="450850" y="1929342"/>
                            <a:pt x="549275" y="1787525"/>
                            <a:pt x="673100" y="1625600"/>
                          </a:cubicBezTo>
                          <a:cubicBezTo>
                            <a:pt x="796925" y="1463675"/>
                            <a:pt x="863600" y="1369483"/>
                            <a:pt x="1104900" y="1098550"/>
                          </a:cubicBezTo>
                          <a:cubicBezTo>
                            <a:pt x="1346200" y="827617"/>
                            <a:pt x="1733550" y="413808"/>
                            <a:pt x="2120900" y="0"/>
                          </a:cubicBezTo>
                        </a:path>
                      </a:pathLst>
                    </a:custGeom>
                    <a:noFill/>
                    <a:ln w="38100"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593F0398-017A-42AA-A292-A317B20BD2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7628" y="57150"/>
                    <a:ext cx="547142" cy="53943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CDBE5E3E-F1D0-4D5B-8366-38776F123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8422" y="6219449"/>
                    <a:ext cx="750732" cy="740151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71BEB70-213B-4CB2-9E45-07D193B8FB7B}"/>
                    </a:ext>
                  </a:extLst>
                </p:cNvPr>
                <p:cNvGrpSpPr/>
                <p:nvPr/>
              </p:nvGrpSpPr>
              <p:grpSpPr>
                <a:xfrm>
                  <a:off x="8114305" y="66707"/>
                  <a:ext cx="2121730" cy="6709420"/>
                  <a:chOff x="4723570" y="360362"/>
                  <a:chExt cx="2121730" cy="6141905"/>
                </a:xfrm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7A37DFE2-D3DB-4D3B-A728-94FF5A2CEBFE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62577D5A-37FA-4E51-93FB-D4FCE3468145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0321A49D-AEAB-4378-BA3A-C5B8CDCF43C4}"/>
                    </a:ext>
                  </a:extLst>
                </p:cNvPr>
                <p:cNvGrpSpPr/>
                <p:nvPr/>
              </p:nvGrpSpPr>
              <p:grpSpPr>
                <a:xfrm>
                  <a:off x="8628793" y="-406558"/>
                  <a:ext cx="2121730" cy="7655946"/>
                  <a:chOff x="4723570" y="360362"/>
                  <a:chExt cx="2121730" cy="6141905"/>
                </a:xfrm>
              </p:grpSpPr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5FC3820B-D39A-4098-94AD-D5A6EAEC0FA9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819A947C-2268-441A-A282-E4F1BFB75424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395BD7AC-6F9F-4EB1-ACB6-B976896FF315}"/>
                    </a:ext>
                  </a:extLst>
                </p:cNvPr>
                <p:cNvGrpSpPr/>
                <p:nvPr/>
              </p:nvGrpSpPr>
              <p:grpSpPr>
                <a:xfrm>
                  <a:off x="9178758" y="-952500"/>
                  <a:ext cx="2121730" cy="8735406"/>
                  <a:chOff x="4723570" y="360362"/>
                  <a:chExt cx="2121730" cy="6141905"/>
                </a:xfrm>
              </p:grpSpPr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8FA064D3-4B71-41EF-836B-4E9186DBD3EE}"/>
                      </a:ext>
                    </a:extLst>
                  </p:cNvPr>
                  <p:cNvSpPr/>
                  <p:nvPr/>
                </p:nvSpPr>
                <p:spPr>
                  <a:xfrm>
                    <a:off x="4724400" y="360362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7CA56878-2143-4A27-90DB-F3C5BD119DE1}"/>
                      </a:ext>
                    </a:extLst>
                  </p:cNvPr>
                  <p:cNvSpPr/>
                  <p:nvPr/>
                </p:nvSpPr>
                <p:spPr>
                  <a:xfrm flipV="1">
                    <a:off x="4723570" y="3428867"/>
                    <a:ext cx="2120900" cy="3073400"/>
                  </a:xfrm>
                  <a:custGeom>
                    <a:avLst/>
                    <a:gdLst>
                      <a:gd name="connsiteX0" fmla="*/ 0 w 2120900"/>
                      <a:gd name="connsiteY0" fmla="*/ 3073400 h 3073400"/>
                      <a:gd name="connsiteX1" fmla="*/ 31750 w 2120900"/>
                      <a:gd name="connsiteY1" fmla="*/ 2781300 h 3073400"/>
                      <a:gd name="connsiteX2" fmla="*/ 139700 w 2120900"/>
                      <a:gd name="connsiteY2" fmla="*/ 2470150 h 3073400"/>
                      <a:gd name="connsiteX3" fmla="*/ 361950 w 2120900"/>
                      <a:gd name="connsiteY3" fmla="*/ 2070100 h 3073400"/>
                      <a:gd name="connsiteX4" fmla="*/ 673100 w 2120900"/>
                      <a:gd name="connsiteY4" fmla="*/ 1625600 h 3073400"/>
                      <a:gd name="connsiteX5" fmla="*/ 1104900 w 2120900"/>
                      <a:gd name="connsiteY5" fmla="*/ 1098550 h 3073400"/>
                      <a:gd name="connsiteX6" fmla="*/ 2120900 w 2120900"/>
                      <a:gd name="connsiteY6" fmla="*/ 0 h 307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0900" h="3073400">
                        <a:moveTo>
                          <a:pt x="0" y="3073400"/>
                        </a:moveTo>
                        <a:cubicBezTo>
                          <a:pt x="4233" y="2977621"/>
                          <a:pt x="8467" y="2881842"/>
                          <a:pt x="31750" y="2781300"/>
                        </a:cubicBezTo>
                        <a:cubicBezTo>
                          <a:pt x="55033" y="2680758"/>
                          <a:pt x="84667" y="2588683"/>
                          <a:pt x="139700" y="2470150"/>
                        </a:cubicBezTo>
                        <a:cubicBezTo>
                          <a:pt x="194733" y="2351617"/>
                          <a:pt x="273050" y="2210858"/>
                          <a:pt x="361950" y="2070100"/>
                        </a:cubicBezTo>
                        <a:cubicBezTo>
                          <a:pt x="450850" y="1929342"/>
                          <a:pt x="549275" y="1787525"/>
                          <a:pt x="673100" y="1625600"/>
                        </a:cubicBezTo>
                        <a:cubicBezTo>
                          <a:pt x="796925" y="1463675"/>
                          <a:pt x="863600" y="1369483"/>
                          <a:pt x="1104900" y="1098550"/>
                        </a:cubicBezTo>
                        <a:cubicBezTo>
                          <a:pt x="1346200" y="827617"/>
                          <a:pt x="1733550" y="413808"/>
                          <a:pt x="2120900" y="0"/>
                        </a:cubicBezTo>
                      </a:path>
                    </a:pathLst>
                  </a:custGeom>
                  <a:noFill/>
                  <a:ln w="381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359EEC3D-089D-4F4D-AA27-2C3A424A901C}"/>
                    </a:ext>
                  </a:extLst>
                </p:cNvPr>
                <p:cNvGrpSpPr/>
                <p:nvPr/>
              </p:nvGrpSpPr>
              <p:grpSpPr>
                <a:xfrm>
                  <a:off x="6490343" y="391886"/>
                  <a:ext cx="4006207" cy="6008914"/>
                  <a:chOff x="6490343" y="391886"/>
                  <a:chExt cx="4006207" cy="6008914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C1F6AB81-3962-4591-AF7D-DD29CE4F1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0343" y="3403418"/>
                    <a:ext cx="3644257" cy="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FE4F4057-D026-4ADB-A879-0915F1A648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2397055"/>
                    <a:ext cx="3986612" cy="1009767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3C12EA47-95C6-40FD-B7DD-4DEDF7313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1695450"/>
                    <a:ext cx="3639656" cy="1718518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776CB8E6-0CCE-4BF9-9125-AC161964F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7558" y="850900"/>
                    <a:ext cx="3959007" cy="256306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8FA25D8-EA86-4EB1-B234-8D12525D69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09938" y="391886"/>
                    <a:ext cx="3905244" cy="3014936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9D7352C-B68B-4EB1-8633-C51D920BA0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688274" cy="93420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B5A53623-D4FE-4532-9410-8004C5C960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809256" cy="179859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17536B9D-408B-4F58-850C-2B165AF6D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04858" y="3383005"/>
                    <a:ext cx="3749213" cy="2427245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FA4F756-48D8-4C7E-8AA2-469F561FA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7238" y="3390150"/>
                    <a:ext cx="3899694" cy="3010650"/>
                  </a:xfrm>
                  <a:prstGeom prst="line">
                    <a:avLst/>
                  </a:prstGeom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0E9D45C1-A6FA-41C7-97D4-7E2119447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4986" y="-597559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0C28371F-277B-4A40-B934-56C6FB8385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0223" y="3393416"/>
                  <a:ext cx="4011564" cy="4011568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26BB5954-6B94-429D-A83C-2CE1CF385DC9}"/>
                    </a:ext>
                  </a:extLst>
                </p:cNvPr>
                <p:cNvSpPr/>
                <p:nvPr/>
              </p:nvSpPr>
              <p:spPr>
                <a:xfrm>
                  <a:off x="9953434" y="-1091381"/>
                  <a:ext cx="1992760" cy="914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0E52532-727C-47E9-8D7E-753CB75CAB7E}"/>
              </a:ext>
            </a:extLst>
          </p:cNvPr>
          <p:cNvSpPr/>
          <p:nvPr/>
        </p:nvSpPr>
        <p:spPr>
          <a:xfrm>
            <a:off x="3505375" y="-1277531"/>
            <a:ext cx="8910391" cy="935964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3452DC-06FA-4006-BE08-C07E3BDF5F60}"/>
              </a:ext>
            </a:extLst>
          </p:cNvPr>
          <p:cNvGrpSpPr/>
          <p:nvPr/>
        </p:nvGrpSpPr>
        <p:grpSpPr>
          <a:xfrm>
            <a:off x="2772388" y="823054"/>
            <a:ext cx="2698342" cy="1485982"/>
            <a:chOff x="2772388" y="823054"/>
            <a:chExt cx="2698342" cy="148598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111AC59-E5A3-4005-8B81-B6500973B922}"/>
                </a:ext>
              </a:extLst>
            </p:cNvPr>
            <p:cNvSpPr txBox="1"/>
            <p:nvPr/>
          </p:nvSpPr>
          <p:spPr>
            <a:xfrm>
              <a:off x="2772388" y="1601150"/>
              <a:ext cx="2359441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singularity</a:t>
              </a:r>
              <a:endParaRPr lang="en-CA" sz="4000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9972B93-5173-40E9-B16B-51F3384153CA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 flipH="1">
              <a:off x="3952109" y="823054"/>
              <a:ext cx="1518621" cy="778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D735E4-59C8-4C38-AAB4-CBEBBDFEDD12}"/>
              </a:ext>
            </a:extLst>
          </p:cNvPr>
          <p:cNvCxnSpPr>
            <a:cxnSpLocks/>
          </p:cNvCxnSpPr>
          <p:nvPr/>
        </p:nvCxnSpPr>
        <p:spPr>
          <a:xfrm flipV="1">
            <a:off x="7387046" y="101925"/>
            <a:ext cx="3657813" cy="3643336"/>
          </a:xfrm>
          <a:prstGeom prst="line">
            <a:avLst/>
          </a:prstGeom>
          <a:ln w="1143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B11D652-2132-495F-A863-0D1B996832C2}"/>
              </a:ext>
            </a:extLst>
          </p:cNvPr>
          <p:cNvGrpSpPr/>
          <p:nvPr/>
        </p:nvGrpSpPr>
        <p:grpSpPr>
          <a:xfrm>
            <a:off x="5125897" y="3694307"/>
            <a:ext cx="2343604" cy="1928033"/>
            <a:chOff x="5680248" y="4456307"/>
            <a:chExt cx="2343604" cy="1928033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58CB787-026D-49D9-AA44-96E0B8217BE8}"/>
                </a:ext>
              </a:extLst>
            </p:cNvPr>
            <p:cNvSpPr txBox="1"/>
            <p:nvPr/>
          </p:nvSpPr>
          <p:spPr>
            <a:xfrm>
              <a:off x="5680248" y="5060901"/>
              <a:ext cx="183132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Event Horizon</a:t>
              </a:r>
              <a:endParaRPr lang="en-CA" sz="4000" dirty="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6A01630-DC7C-41A8-98E0-276C3E56FE95}"/>
                </a:ext>
              </a:extLst>
            </p:cNvPr>
            <p:cNvCxnSpPr>
              <a:cxnSpLocks/>
              <a:endCxn id="111" idx="0"/>
            </p:cNvCxnSpPr>
            <p:nvPr/>
          </p:nvCxnSpPr>
          <p:spPr>
            <a:xfrm flipH="1">
              <a:off x="6595910" y="4456307"/>
              <a:ext cx="1427942" cy="6045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E138F16-E796-4557-AECE-0429C7549C7B}"/>
              </a:ext>
            </a:extLst>
          </p:cNvPr>
          <p:cNvSpPr txBox="1"/>
          <p:nvPr/>
        </p:nvSpPr>
        <p:spPr>
          <a:xfrm>
            <a:off x="245026" y="4388310"/>
            <a:ext cx="43690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Relativity 108d: Kruskal-Szekeres Coordinates</a:t>
            </a:r>
            <a:endParaRPr lang="en-CA" sz="66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0749F79-2F77-4256-9430-AC261A6CEFFB}"/>
              </a:ext>
            </a:extLst>
          </p:cNvPr>
          <p:cNvCxnSpPr>
            <a:cxnSpLocks/>
          </p:cNvCxnSpPr>
          <p:nvPr/>
        </p:nvCxnSpPr>
        <p:spPr>
          <a:xfrm>
            <a:off x="5147946" y="624829"/>
            <a:ext cx="5876945" cy="587695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B42A079-36D6-4F43-A86B-8CB9D278F999}"/>
              </a:ext>
            </a:extLst>
          </p:cNvPr>
          <p:cNvCxnSpPr>
            <a:cxnSpLocks/>
          </p:cNvCxnSpPr>
          <p:nvPr/>
        </p:nvCxnSpPr>
        <p:spPr>
          <a:xfrm>
            <a:off x="7432554" y="1503145"/>
            <a:ext cx="3701089" cy="370109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2EA84C-9DC8-4542-B7E5-730125A69C74}"/>
              </a:ext>
            </a:extLst>
          </p:cNvPr>
          <p:cNvGrpSpPr/>
          <p:nvPr/>
        </p:nvGrpSpPr>
        <p:grpSpPr>
          <a:xfrm>
            <a:off x="3563013" y="-542365"/>
            <a:ext cx="7655946" cy="2139299"/>
            <a:chOff x="3563013" y="-542365"/>
            <a:chExt cx="7655946" cy="21392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3F4256-49BD-42B5-8C1D-FA8D92B41CEA}"/>
                </a:ext>
              </a:extLst>
            </p:cNvPr>
            <p:cNvGrpSpPr/>
            <p:nvPr/>
          </p:nvGrpSpPr>
          <p:grpSpPr>
            <a:xfrm>
              <a:off x="3563013" y="-542365"/>
              <a:ext cx="7655946" cy="2121730"/>
              <a:chOff x="3885223" y="-537407"/>
              <a:chExt cx="7655946" cy="212173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1CB6E68-F537-428C-82DA-A3F539F8C5BE}"/>
                  </a:ext>
                </a:extLst>
              </p:cNvPr>
              <p:cNvSpPr/>
              <p:nvPr/>
            </p:nvSpPr>
            <p:spPr>
              <a:xfrm rot="16200000">
                <a:off x="4740285" y="-139246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grpFill/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14655BA-D7B9-4F35-90F9-14E2C6E584C2}"/>
                  </a:ext>
                </a:extLst>
              </p:cNvPr>
              <p:cNvSpPr/>
              <p:nvPr/>
            </p:nvSpPr>
            <p:spPr>
              <a:xfrm rot="16200000" flipV="1">
                <a:off x="8565207" y="-1391639"/>
                <a:ext cx="2120900" cy="3831024"/>
              </a:xfrm>
              <a:custGeom>
                <a:avLst/>
                <a:gdLst>
                  <a:gd name="connsiteX0" fmla="*/ 0 w 2120900"/>
                  <a:gd name="connsiteY0" fmla="*/ 3073400 h 3073400"/>
                  <a:gd name="connsiteX1" fmla="*/ 31750 w 2120900"/>
                  <a:gd name="connsiteY1" fmla="*/ 2781300 h 3073400"/>
                  <a:gd name="connsiteX2" fmla="*/ 139700 w 2120900"/>
                  <a:gd name="connsiteY2" fmla="*/ 2470150 h 3073400"/>
                  <a:gd name="connsiteX3" fmla="*/ 361950 w 2120900"/>
                  <a:gd name="connsiteY3" fmla="*/ 2070100 h 3073400"/>
                  <a:gd name="connsiteX4" fmla="*/ 673100 w 2120900"/>
                  <a:gd name="connsiteY4" fmla="*/ 1625600 h 3073400"/>
                  <a:gd name="connsiteX5" fmla="*/ 1104900 w 2120900"/>
                  <a:gd name="connsiteY5" fmla="*/ 1098550 h 3073400"/>
                  <a:gd name="connsiteX6" fmla="*/ 2120900 w 2120900"/>
                  <a:gd name="connsiteY6" fmla="*/ 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0900" h="3073400">
                    <a:moveTo>
                      <a:pt x="0" y="3073400"/>
                    </a:moveTo>
                    <a:cubicBezTo>
                      <a:pt x="4233" y="2977621"/>
                      <a:pt x="8467" y="2881842"/>
                      <a:pt x="31750" y="2781300"/>
                    </a:cubicBezTo>
                    <a:cubicBezTo>
                      <a:pt x="55033" y="2680758"/>
                      <a:pt x="84667" y="2588683"/>
                      <a:pt x="139700" y="2470150"/>
                    </a:cubicBezTo>
                    <a:cubicBezTo>
                      <a:pt x="194733" y="2351617"/>
                      <a:pt x="273050" y="2210858"/>
                      <a:pt x="361950" y="2070100"/>
                    </a:cubicBezTo>
                    <a:cubicBezTo>
                      <a:pt x="450850" y="1929342"/>
                      <a:pt x="549275" y="1787525"/>
                      <a:pt x="673100" y="1625600"/>
                    </a:cubicBezTo>
                    <a:cubicBezTo>
                      <a:pt x="796925" y="1463675"/>
                      <a:pt x="863600" y="1369483"/>
                      <a:pt x="1104900" y="1098550"/>
                    </a:cubicBezTo>
                    <a:cubicBezTo>
                      <a:pt x="1346200" y="827617"/>
                      <a:pt x="1733550" y="413808"/>
                      <a:pt x="2120900" y="0"/>
                    </a:cubicBezTo>
                  </a:path>
                </a:pathLst>
              </a:custGeom>
              <a:grpFill/>
              <a:ln w="1143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BBF503-001B-425B-A4C9-0E457BD5AE0F}"/>
                </a:ext>
              </a:extLst>
            </p:cNvPr>
            <p:cNvSpPr/>
            <p:nvPr/>
          </p:nvSpPr>
          <p:spPr>
            <a:xfrm flipV="1">
              <a:off x="3702374" y="-403301"/>
              <a:ext cx="7382915" cy="2000235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D443701-F320-4B00-AB25-45E2F0BEEDD0}"/>
              </a:ext>
            </a:extLst>
          </p:cNvPr>
          <p:cNvCxnSpPr>
            <a:cxnSpLocks/>
          </p:cNvCxnSpPr>
          <p:nvPr/>
        </p:nvCxnSpPr>
        <p:spPr>
          <a:xfrm>
            <a:off x="8535416" y="1312639"/>
            <a:ext cx="2442641" cy="2442644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FAC9317-42FF-4F51-833D-3B8882D3B448}"/>
              </a:ext>
            </a:extLst>
          </p:cNvPr>
          <p:cNvCxnSpPr>
            <a:cxnSpLocks/>
          </p:cNvCxnSpPr>
          <p:nvPr/>
        </p:nvCxnSpPr>
        <p:spPr>
          <a:xfrm>
            <a:off x="9435519" y="762451"/>
            <a:ext cx="1651911" cy="165191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A65ABF8-B456-4DAA-9905-0B586A257E42}"/>
              </a:ext>
            </a:extLst>
          </p:cNvPr>
          <p:cNvCxnSpPr>
            <a:cxnSpLocks/>
          </p:cNvCxnSpPr>
          <p:nvPr/>
        </p:nvCxnSpPr>
        <p:spPr>
          <a:xfrm flipH="1">
            <a:off x="6732798" y="1238739"/>
            <a:ext cx="1784582" cy="1784584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D96C5D4-906C-48AD-A17D-62CC6F06D7FE}"/>
              </a:ext>
            </a:extLst>
          </p:cNvPr>
          <p:cNvCxnSpPr>
            <a:cxnSpLocks/>
          </p:cNvCxnSpPr>
          <p:nvPr/>
        </p:nvCxnSpPr>
        <p:spPr>
          <a:xfrm flipH="1">
            <a:off x="5951530" y="1484903"/>
            <a:ext cx="812973" cy="812974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03E743D-BEB4-40CD-A587-06BC3AB398F8}"/>
              </a:ext>
            </a:extLst>
          </p:cNvPr>
          <p:cNvCxnSpPr>
            <a:cxnSpLocks/>
          </p:cNvCxnSpPr>
          <p:nvPr/>
        </p:nvCxnSpPr>
        <p:spPr>
          <a:xfrm flipH="1">
            <a:off x="7453875" y="53717"/>
            <a:ext cx="3656324" cy="3656329"/>
          </a:xfrm>
          <a:prstGeom prst="line">
            <a:avLst/>
          </a:prstGeom>
          <a:ln w="38100">
            <a:solidFill>
              <a:srgbClr val="FF66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AC8D6CE-945A-4D30-BA1A-9EF63AA72FB2}"/>
                  </a:ext>
                </a:extLst>
              </p:cNvPr>
              <p:cNvSpPr txBox="1"/>
              <p:nvPr/>
            </p:nvSpPr>
            <p:spPr>
              <a:xfrm rot="2700000">
                <a:off x="7239161" y="5002769"/>
                <a:ext cx="2662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4800" dirty="0">
                    <a:solidFill>
                      <a:srgbClr val="FFC000"/>
                    </a:solidFill>
                  </a:rPr>
                  <a:t> ingoing</a:t>
                </a:r>
                <a:endParaRPr lang="en-CA" sz="6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AC8D6CE-945A-4D30-BA1A-9EF63AA72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7239161" y="5002769"/>
                <a:ext cx="2662295" cy="830997"/>
              </a:xfrm>
              <a:prstGeom prst="rect">
                <a:avLst/>
              </a:prstGeom>
              <a:blipFill>
                <a:blip r:embed="rId4"/>
                <a:stretch>
                  <a:fillRect r="-11330" b="-165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EE5DE8-E340-4E1C-A29D-F4DFBF66DB19}"/>
                  </a:ext>
                </a:extLst>
              </p:cNvPr>
              <p:cNvSpPr txBox="1"/>
              <p:nvPr/>
            </p:nvSpPr>
            <p:spPr>
              <a:xfrm rot="18900000">
                <a:off x="3849813" y="2874014"/>
                <a:ext cx="27721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6600"/>
                    </a:solidFill>
                  </a:rPr>
                  <a:t>outgoing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GB" sz="4000" b="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6EE5DE8-E340-4E1C-A29D-F4DFBF66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3849813" y="2874014"/>
                <a:ext cx="2772181" cy="707886"/>
              </a:xfrm>
              <a:prstGeom prst="rect">
                <a:avLst/>
              </a:prstGeom>
              <a:blipFill>
                <a:blip r:embed="rId5"/>
                <a:stretch>
                  <a:fillRect l="-9406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051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5"/>
    </mc:Choice>
    <mc:Fallback xmlns="">
      <p:transition spd="slow" advTm="19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FB0E6C-73F2-46FC-ADED-A6198AA547CC}"/>
                  </a:ext>
                </a:extLst>
              </p:cNvPr>
              <p:cNvSpPr txBox="1"/>
              <p:nvPr/>
            </p:nvSpPr>
            <p:spPr>
              <a:xfrm>
                <a:off x="1789230" y="7131062"/>
                <a:ext cx="6311883" cy="19605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40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4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4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GB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4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GB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sz="4000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FB0E6C-73F2-46FC-ADED-A6198AA5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230" y="7131062"/>
                <a:ext cx="6311883" cy="1960537"/>
              </a:xfrm>
              <a:prstGeom prst="rect">
                <a:avLst/>
              </a:prstGeom>
              <a:blipFill>
                <a:blip r:embed="rId3"/>
                <a:stretch>
                  <a:fillRect l="-2594" t="-42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3D85C-5799-47F2-8781-B52B0AD9409E}"/>
                  </a:ext>
                </a:extLst>
              </p:cNvPr>
              <p:cNvSpPr txBox="1"/>
              <p:nvPr/>
            </p:nvSpPr>
            <p:spPr>
              <a:xfrm>
                <a:off x="278830" y="61177"/>
                <a:ext cx="11707338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800" dirty="0"/>
                  <a:t>Summary: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Can’t always rely on spacetime coordinates to have direct physical meaning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4400" dirty="0"/>
                  <a:t>We should trust the </a:t>
                </a:r>
                <a:r>
                  <a:rPr lang="en-GB" sz="4400" dirty="0">
                    <a:solidFill>
                      <a:srgbClr val="0070C0"/>
                    </a:solidFill>
                  </a:rPr>
                  <a:t>metric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4400" dirty="0"/>
                  <a:t> to make physical measurements.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93D85C-5799-47F2-8781-B52B0AD94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30" y="61177"/>
                <a:ext cx="11707338" cy="3539430"/>
              </a:xfrm>
              <a:prstGeom prst="rect">
                <a:avLst/>
              </a:prstGeom>
              <a:blipFill>
                <a:blip r:embed="rId4"/>
                <a:stretch>
                  <a:fillRect l="-2396" t="-3787" b="-72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8497DCB-2AE5-4778-8C90-C6CC2497F04C}"/>
              </a:ext>
            </a:extLst>
          </p:cNvPr>
          <p:cNvGrpSpPr/>
          <p:nvPr/>
        </p:nvGrpSpPr>
        <p:grpSpPr>
          <a:xfrm>
            <a:off x="-120315" y="3763681"/>
            <a:ext cx="12106483" cy="2922011"/>
            <a:chOff x="-120315" y="3763681"/>
            <a:chExt cx="12106483" cy="29220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0D9148-C341-444F-953B-8D6092BC3E11}"/>
                </a:ext>
              </a:extLst>
            </p:cNvPr>
            <p:cNvGrpSpPr/>
            <p:nvPr/>
          </p:nvGrpSpPr>
          <p:grpSpPr>
            <a:xfrm>
              <a:off x="-120315" y="4605500"/>
              <a:ext cx="7257143" cy="2080192"/>
              <a:chOff x="4746046" y="726359"/>
              <a:chExt cx="7548919" cy="20801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BFE4CFD-9EA9-4B5E-BABE-E56BF8611D4D}"/>
                      </a:ext>
                    </a:extLst>
                  </p:cNvPr>
                  <p:cNvSpPr txBox="1"/>
                  <p:nvPr/>
                </p:nvSpPr>
                <p:spPr>
                  <a:xfrm>
                    <a:off x="4746046" y="726359"/>
                    <a:ext cx="7548919" cy="2051395"/>
                  </a:xfrm>
                  <a:prstGeom prst="rect">
                    <a:avLst/>
                  </a:prstGeom>
                  <a:noFill/>
                  <a:effectLst>
                    <a:softEdge rad="165100"/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𝑠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en-GB" sz="2800" b="0" i="1" smtClean="0">
                                                          <a:solidFill>
                                                            <a:srgbClr val="0070C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f>
                                                        <m:f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𝑆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r>
                                                            <a:rPr lang="en-GB" sz="2800" i="1" smtClean="0">
                                                              <a:solidFill>
                                                                <a:srgbClr val="0070C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2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GB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b="0" i="1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unc>
                                                        <m:funcPr>
                                                          <m:ctrlPr>
                                                            <a:rPr lang="en-GB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GB" sz="2800" b="0" i="0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r>
                                                            <a:rPr lang="en-GB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func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GB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3600" dirty="0">
                      <a:effectLst/>
                      <a:latin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BFE4CFD-9EA9-4B5E-BABE-E56BF8611D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6046" y="726359"/>
                    <a:ext cx="7548919" cy="20513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>
                    <a:softEdge rad="165100"/>
                  </a:effectLst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33A5451-E9AE-41EF-80F7-BC416B810DA0}"/>
                      </a:ext>
                    </a:extLst>
                  </p:cNvPr>
                  <p:cNvSpPr txBox="1"/>
                  <p:nvPr/>
                </p:nvSpPr>
                <p:spPr>
                  <a:xfrm>
                    <a:off x="8576869" y="745409"/>
                    <a:ext cx="3133725" cy="20611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3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33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33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33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GB" sz="33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GB" sz="33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GB" sz="3300" b="0" i="1" smtClean="0">
                                                    <a:solidFill>
                                                      <a:srgbClr val="0070C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33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oMath>
                      </m:oMathPara>
                    </a14:m>
                    <a:endParaRPr lang="en-CA" sz="33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33A5451-E9AE-41EF-80F7-BC416B810D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6869" y="745409"/>
                    <a:ext cx="3133725" cy="20611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9899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79C37E-892B-42C6-BEB7-0954223584C2}"/>
                </a:ext>
              </a:extLst>
            </p:cNvPr>
            <p:cNvSpPr txBox="1"/>
            <p:nvPr/>
          </p:nvSpPr>
          <p:spPr>
            <a:xfrm>
              <a:off x="278830" y="3763681"/>
              <a:ext cx="5545195" cy="830997"/>
            </a:xfrm>
            <a:prstGeom prst="rect">
              <a:avLst/>
            </a:prstGeom>
            <a:noFill/>
            <a:effectLst>
              <a:softEdge rad="165100"/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/>
                  <a:latin typeface="Calibri" panose="020F0502020204030204" pitchFamily="34" charset="0"/>
                </a:rPr>
                <a:t>Schwarzschild Metric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EB000EC-0026-4542-8267-4C489B5AE670}"/>
                    </a:ext>
                  </a:extLst>
                </p:cNvPr>
                <p:cNvSpPr txBox="1"/>
                <p:nvPr/>
              </p:nvSpPr>
              <p:spPr>
                <a:xfrm>
                  <a:off x="8298442" y="4992625"/>
                  <a:ext cx="2709109" cy="127714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sSup>
                            <m:sSupPr>
                              <m:ctrlP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CA" sz="5400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EB000EC-0026-4542-8267-4C489B5AE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442" y="4992625"/>
                  <a:ext cx="2709109" cy="12771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C0AABD-DC0D-4F22-A014-E8155A7A7000}"/>
                </a:ext>
              </a:extLst>
            </p:cNvPr>
            <p:cNvSpPr txBox="1"/>
            <p:nvPr/>
          </p:nvSpPr>
          <p:spPr>
            <a:xfrm>
              <a:off x="7319826" y="3921088"/>
              <a:ext cx="4666342" cy="707886"/>
            </a:xfrm>
            <a:prstGeom prst="rect">
              <a:avLst/>
            </a:prstGeom>
            <a:noFill/>
            <a:effectLst>
              <a:softEdge rad="1651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effectLst/>
                  <a:latin typeface="Calibri" panose="020F0502020204030204" pitchFamily="34" charset="0"/>
                </a:rPr>
                <a:t>Schwarzschild Radius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146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5"/>
    </mc:Choice>
    <mc:Fallback xmlns="">
      <p:transition spd="slow" advTm="1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3A2141-0952-4E56-BB2C-1098FCFA5473}"/>
                  </a:ext>
                </a:extLst>
              </p:cNvPr>
              <p:cNvSpPr txBox="1"/>
              <p:nvPr/>
            </p:nvSpPr>
            <p:spPr>
              <a:xfrm>
                <a:off x="88330" y="84356"/>
                <a:ext cx="1195127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dirty="0"/>
                  <a:t>Schwarzschild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400" dirty="0"/>
                  <a:t> coordinate = proper time 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</m:oMath>
                </a14:m>
                <a:r>
                  <a:rPr lang="en-GB" sz="4400" dirty="0"/>
                  <a:t> for someone infinitely far from the mass.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3A2141-0952-4E56-BB2C-1098FCFA5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" y="84356"/>
                <a:ext cx="11951270" cy="1446550"/>
              </a:xfrm>
              <a:prstGeom prst="rect">
                <a:avLst/>
              </a:prstGeom>
              <a:blipFill>
                <a:blip r:embed="rId3"/>
                <a:stretch>
                  <a:fillRect l="-2040" t="-8861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6C6199-D0FE-433B-8480-CE17719EEA32}"/>
                  </a:ext>
                </a:extLst>
              </p:cNvPr>
              <p:cNvSpPr txBox="1"/>
              <p:nvPr/>
            </p:nvSpPr>
            <p:spPr>
              <a:xfrm>
                <a:off x="88330" y="1970162"/>
                <a:ext cx="119512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4000" dirty="0"/>
                  <a:t> corresponds to smaller and smaller amounts of proper time </a:t>
                </a:r>
                <a14:m>
                  <m:oMath xmlns:m="http://schemas.openxmlformats.org/officeDocument/2006/math">
                    <m:r>
                      <a:rPr lang="en-GB" sz="4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4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4000" dirty="0"/>
                  <a:t> closer to the mass (Schwarzschild radius).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6C6199-D0FE-433B-8480-CE17719EE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" y="1970162"/>
                <a:ext cx="11951270" cy="1323439"/>
              </a:xfrm>
              <a:prstGeom prst="rect">
                <a:avLst/>
              </a:prstGeom>
              <a:blipFill>
                <a:blip r:embed="rId4"/>
                <a:stretch>
                  <a:fillRect l="-1785" t="-8295" r="-1122" b="-188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86E6897-512E-4723-A416-DA7E726A1D8B}"/>
              </a:ext>
            </a:extLst>
          </p:cNvPr>
          <p:cNvGrpSpPr/>
          <p:nvPr/>
        </p:nvGrpSpPr>
        <p:grpSpPr>
          <a:xfrm>
            <a:off x="261837" y="4226118"/>
            <a:ext cx="11515926" cy="1960537"/>
            <a:chOff x="261837" y="4226118"/>
            <a:chExt cx="11515926" cy="19605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2F52423-46F4-422B-BF47-F1326C8A6AF7}"/>
                    </a:ext>
                  </a:extLst>
                </p:cNvPr>
                <p:cNvSpPr txBox="1"/>
                <p:nvPr/>
              </p:nvSpPr>
              <p:spPr>
                <a:xfrm>
                  <a:off x="5465880" y="4226118"/>
                  <a:ext cx="6311883" cy="196053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4000" dirty="0"/>
                    <a:t>Worldlines of constant </a:t>
                  </a:r>
                  <a14:m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GB" sz="40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40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4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CA" sz="4000" dirty="0"/>
                    <a:t> 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2F52423-46F4-422B-BF47-F1326C8A6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5880" y="4226118"/>
                  <a:ext cx="6311883" cy="1960537"/>
                </a:xfrm>
                <a:prstGeom prst="rect">
                  <a:avLst/>
                </a:prstGeom>
                <a:blipFill>
                  <a:blip r:embed="rId5"/>
                  <a:stretch>
                    <a:fillRect l="-2594" t="-426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52BA14-F12D-47AF-A275-D98719534BCE}"/>
                </a:ext>
              </a:extLst>
            </p:cNvPr>
            <p:cNvSpPr txBox="1"/>
            <p:nvPr/>
          </p:nvSpPr>
          <p:spPr>
            <a:xfrm>
              <a:off x="261837" y="4226118"/>
              <a:ext cx="4729263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000" dirty="0"/>
                <a:t>Gravitational Time Dilation: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12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4"/>
    </mc:Choice>
    <mc:Fallback xmlns="">
      <p:transition spd="slow" advTm="1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7191701-8F3D-42B3-B246-4239B3FAA876}"/>
              </a:ext>
            </a:extLst>
          </p:cNvPr>
          <p:cNvGrpSpPr/>
          <p:nvPr/>
        </p:nvGrpSpPr>
        <p:grpSpPr>
          <a:xfrm>
            <a:off x="4368804" y="3592163"/>
            <a:ext cx="10054640" cy="2105283"/>
            <a:chOff x="4516288" y="4400600"/>
            <a:chExt cx="10054640" cy="21052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BC6962-DA5E-4370-946C-5771BE7899F1}"/>
                </a:ext>
              </a:extLst>
            </p:cNvPr>
            <p:cNvGrpSpPr/>
            <p:nvPr/>
          </p:nvGrpSpPr>
          <p:grpSpPr>
            <a:xfrm>
              <a:off x="4721259" y="4803365"/>
              <a:ext cx="9482698" cy="1702518"/>
              <a:chOff x="-6940521" y="2841315"/>
              <a:chExt cx="20712580" cy="371872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43AF432-AE43-4979-8418-7DC8F52C91CB}"/>
                  </a:ext>
                </a:extLst>
              </p:cNvPr>
              <p:cNvGrpSpPr/>
              <p:nvPr/>
            </p:nvGrpSpPr>
            <p:grpSpPr>
              <a:xfrm>
                <a:off x="-590550" y="2841315"/>
                <a:ext cx="8012638" cy="3581400"/>
                <a:chOff x="-6788121" y="3131040"/>
                <a:chExt cx="20712580" cy="3581400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D39CCA7-0DCE-40CC-88B8-D44F72A704FE}"/>
                    </a:ext>
                  </a:extLst>
                </p:cNvPr>
                <p:cNvSpPr/>
                <p:nvPr/>
              </p:nvSpPr>
              <p:spPr>
                <a:xfrm>
                  <a:off x="3885109" y="3131040"/>
                  <a:ext cx="10039350" cy="3581400"/>
                </a:xfrm>
                <a:custGeom>
                  <a:avLst/>
                  <a:gdLst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781050 w 10039350"/>
                    <a:gd name="connsiteY5" fmla="*/ 2590800 h 3581400"/>
                    <a:gd name="connsiteX6" fmla="*/ 962025 w 10039350"/>
                    <a:gd name="connsiteY6" fmla="*/ 2505075 h 3581400"/>
                    <a:gd name="connsiteX7" fmla="*/ 1304925 w 10039350"/>
                    <a:gd name="connsiteY7" fmla="*/ 2305050 h 3581400"/>
                    <a:gd name="connsiteX8" fmla="*/ 1628775 w 10039350"/>
                    <a:gd name="connsiteY8" fmla="*/ 2152650 h 3581400"/>
                    <a:gd name="connsiteX9" fmla="*/ 2276475 w 10039350"/>
                    <a:gd name="connsiteY9" fmla="*/ 1895475 h 3581400"/>
                    <a:gd name="connsiteX10" fmla="*/ 2924175 w 10039350"/>
                    <a:gd name="connsiteY10" fmla="*/ 1657350 h 3581400"/>
                    <a:gd name="connsiteX11" fmla="*/ 3571875 w 10039350"/>
                    <a:gd name="connsiteY11" fmla="*/ 1438275 h 3581400"/>
                    <a:gd name="connsiteX12" fmla="*/ 4210050 w 10039350"/>
                    <a:gd name="connsiteY12" fmla="*/ 1266825 h 3581400"/>
                    <a:gd name="connsiteX13" fmla="*/ 4857750 w 10039350"/>
                    <a:gd name="connsiteY13" fmla="*/ 1095375 h 3581400"/>
                    <a:gd name="connsiteX14" fmla="*/ 5505450 w 10039350"/>
                    <a:gd name="connsiteY14" fmla="*/ 933450 h 3581400"/>
                    <a:gd name="connsiteX15" fmla="*/ 6162675 w 10039350"/>
                    <a:gd name="connsiteY15" fmla="*/ 781050 h 3581400"/>
                    <a:gd name="connsiteX16" fmla="*/ 6800850 w 10039350"/>
                    <a:gd name="connsiteY16" fmla="*/ 638175 h 3581400"/>
                    <a:gd name="connsiteX17" fmla="*/ 7439025 w 10039350"/>
                    <a:gd name="connsiteY17" fmla="*/ 504825 h 3581400"/>
                    <a:gd name="connsiteX18" fmla="*/ 8077200 w 10039350"/>
                    <a:gd name="connsiteY18" fmla="*/ 361950 h 3581400"/>
                    <a:gd name="connsiteX19" fmla="*/ 8734425 w 10039350"/>
                    <a:gd name="connsiteY19" fmla="*/ 238125 h 3581400"/>
                    <a:gd name="connsiteX20" fmla="*/ 9391650 w 10039350"/>
                    <a:gd name="connsiteY20" fmla="*/ 114300 h 3581400"/>
                    <a:gd name="connsiteX21" fmla="*/ 10039350 w 10039350"/>
                    <a:gd name="connsiteY21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962025 w 10039350"/>
                    <a:gd name="connsiteY5" fmla="*/ 2505075 h 3581400"/>
                    <a:gd name="connsiteX6" fmla="*/ 1304925 w 10039350"/>
                    <a:gd name="connsiteY6" fmla="*/ 2305050 h 3581400"/>
                    <a:gd name="connsiteX7" fmla="*/ 1628775 w 10039350"/>
                    <a:gd name="connsiteY7" fmla="*/ 2152650 h 3581400"/>
                    <a:gd name="connsiteX8" fmla="*/ 2276475 w 10039350"/>
                    <a:gd name="connsiteY8" fmla="*/ 1895475 h 3581400"/>
                    <a:gd name="connsiteX9" fmla="*/ 2924175 w 10039350"/>
                    <a:gd name="connsiteY9" fmla="*/ 1657350 h 3581400"/>
                    <a:gd name="connsiteX10" fmla="*/ 3571875 w 10039350"/>
                    <a:gd name="connsiteY10" fmla="*/ 1438275 h 3581400"/>
                    <a:gd name="connsiteX11" fmla="*/ 4210050 w 10039350"/>
                    <a:gd name="connsiteY11" fmla="*/ 1266825 h 3581400"/>
                    <a:gd name="connsiteX12" fmla="*/ 4857750 w 10039350"/>
                    <a:gd name="connsiteY12" fmla="*/ 1095375 h 3581400"/>
                    <a:gd name="connsiteX13" fmla="*/ 5505450 w 10039350"/>
                    <a:gd name="connsiteY13" fmla="*/ 933450 h 3581400"/>
                    <a:gd name="connsiteX14" fmla="*/ 6162675 w 10039350"/>
                    <a:gd name="connsiteY14" fmla="*/ 781050 h 3581400"/>
                    <a:gd name="connsiteX15" fmla="*/ 6800850 w 10039350"/>
                    <a:gd name="connsiteY15" fmla="*/ 638175 h 3581400"/>
                    <a:gd name="connsiteX16" fmla="*/ 7439025 w 10039350"/>
                    <a:gd name="connsiteY16" fmla="*/ 504825 h 3581400"/>
                    <a:gd name="connsiteX17" fmla="*/ 8077200 w 10039350"/>
                    <a:gd name="connsiteY17" fmla="*/ 361950 h 3581400"/>
                    <a:gd name="connsiteX18" fmla="*/ 8734425 w 10039350"/>
                    <a:gd name="connsiteY18" fmla="*/ 238125 h 3581400"/>
                    <a:gd name="connsiteX19" fmla="*/ 9391650 w 10039350"/>
                    <a:gd name="connsiteY19" fmla="*/ 114300 h 3581400"/>
                    <a:gd name="connsiteX20" fmla="*/ 10039350 w 10039350"/>
                    <a:gd name="connsiteY20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304925 w 10039350"/>
                    <a:gd name="connsiteY5" fmla="*/ 2305050 h 3581400"/>
                    <a:gd name="connsiteX6" fmla="*/ 1628775 w 10039350"/>
                    <a:gd name="connsiteY6" fmla="*/ 2152650 h 3581400"/>
                    <a:gd name="connsiteX7" fmla="*/ 2276475 w 10039350"/>
                    <a:gd name="connsiteY7" fmla="*/ 1895475 h 3581400"/>
                    <a:gd name="connsiteX8" fmla="*/ 2924175 w 10039350"/>
                    <a:gd name="connsiteY8" fmla="*/ 1657350 h 3581400"/>
                    <a:gd name="connsiteX9" fmla="*/ 3571875 w 10039350"/>
                    <a:gd name="connsiteY9" fmla="*/ 1438275 h 3581400"/>
                    <a:gd name="connsiteX10" fmla="*/ 4210050 w 10039350"/>
                    <a:gd name="connsiteY10" fmla="*/ 1266825 h 3581400"/>
                    <a:gd name="connsiteX11" fmla="*/ 4857750 w 10039350"/>
                    <a:gd name="connsiteY11" fmla="*/ 1095375 h 3581400"/>
                    <a:gd name="connsiteX12" fmla="*/ 5505450 w 10039350"/>
                    <a:gd name="connsiteY12" fmla="*/ 933450 h 3581400"/>
                    <a:gd name="connsiteX13" fmla="*/ 6162675 w 10039350"/>
                    <a:gd name="connsiteY13" fmla="*/ 781050 h 3581400"/>
                    <a:gd name="connsiteX14" fmla="*/ 6800850 w 10039350"/>
                    <a:gd name="connsiteY14" fmla="*/ 638175 h 3581400"/>
                    <a:gd name="connsiteX15" fmla="*/ 7439025 w 10039350"/>
                    <a:gd name="connsiteY15" fmla="*/ 504825 h 3581400"/>
                    <a:gd name="connsiteX16" fmla="*/ 8077200 w 10039350"/>
                    <a:gd name="connsiteY16" fmla="*/ 361950 h 3581400"/>
                    <a:gd name="connsiteX17" fmla="*/ 8734425 w 10039350"/>
                    <a:gd name="connsiteY17" fmla="*/ 238125 h 3581400"/>
                    <a:gd name="connsiteX18" fmla="*/ 9391650 w 10039350"/>
                    <a:gd name="connsiteY18" fmla="*/ 114300 h 3581400"/>
                    <a:gd name="connsiteX19" fmla="*/ 10039350 w 10039350"/>
                    <a:gd name="connsiteY19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66700 w 10039350"/>
                    <a:gd name="connsiteY2" fmla="*/ 3048000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39350" h="3581400">
                      <a:moveTo>
                        <a:pt x="0" y="3581400"/>
                      </a:moveTo>
                      <a:cubicBezTo>
                        <a:pt x="25400" y="3482181"/>
                        <a:pt x="41275" y="3394075"/>
                        <a:pt x="85725" y="3305175"/>
                      </a:cubicBezTo>
                      <a:cubicBezTo>
                        <a:pt x="130175" y="3216275"/>
                        <a:pt x="190500" y="3135312"/>
                        <a:pt x="266700" y="3048000"/>
                      </a:cubicBezTo>
                      <a:cubicBezTo>
                        <a:pt x="342900" y="2960688"/>
                        <a:pt x="427038" y="2871787"/>
                        <a:pt x="542925" y="2781300"/>
                      </a:cubicBezTo>
                      <a:cubicBezTo>
                        <a:pt x="658812" y="2690813"/>
                        <a:pt x="781050" y="2609850"/>
                        <a:pt x="962025" y="2505075"/>
                      </a:cubicBezTo>
                      <a:cubicBezTo>
                        <a:pt x="1143000" y="2400300"/>
                        <a:pt x="1409700" y="2254250"/>
                        <a:pt x="1628775" y="2152650"/>
                      </a:cubicBezTo>
                      <a:cubicBezTo>
                        <a:pt x="1847850" y="2051050"/>
                        <a:pt x="2060575" y="1978025"/>
                        <a:pt x="2276475" y="1895475"/>
                      </a:cubicBezTo>
                      <a:cubicBezTo>
                        <a:pt x="2492375" y="1812925"/>
                        <a:pt x="2708275" y="1733550"/>
                        <a:pt x="2924175" y="1657350"/>
                      </a:cubicBezTo>
                      <a:cubicBezTo>
                        <a:pt x="3140075" y="1581150"/>
                        <a:pt x="3357563" y="1503362"/>
                        <a:pt x="3571875" y="1438275"/>
                      </a:cubicBezTo>
                      <a:cubicBezTo>
                        <a:pt x="3786187" y="1373188"/>
                        <a:pt x="4210050" y="1266825"/>
                        <a:pt x="4210050" y="1266825"/>
                      </a:cubicBezTo>
                      <a:lnTo>
                        <a:pt x="4857750" y="1095375"/>
                      </a:lnTo>
                      <a:lnTo>
                        <a:pt x="5505450" y="933450"/>
                      </a:lnTo>
                      <a:lnTo>
                        <a:pt x="6162675" y="781050"/>
                      </a:lnTo>
                      <a:lnTo>
                        <a:pt x="6800850" y="638175"/>
                      </a:lnTo>
                      <a:lnTo>
                        <a:pt x="7439025" y="504825"/>
                      </a:lnTo>
                      <a:lnTo>
                        <a:pt x="8077200" y="361950"/>
                      </a:lnTo>
                      <a:cubicBezTo>
                        <a:pt x="8293100" y="317500"/>
                        <a:pt x="8734425" y="238125"/>
                        <a:pt x="8734425" y="238125"/>
                      </a:cubicBezTo>
                      <a:lnTo>
                        <a:pt x="9391650" y="114300"/>
                      </a:lnTo>
                      <a:lnTo>
                        <a:pt x="10039350" y="0"/>
                      </a:lnTo>
                    </a:path>
                  </a:pathLst>
                </a:cu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B0D3EA2-AB4C-450B-AE4E-3833F7DA4780}"/>
                    </a:ext>
                  </a:extLst>
                </p:cNvPr>
                <p:cNvSpPr/>
                <p:nvPr/>
              </p:nvSpPr>
              <p:spPr>
                <a:xfrm flipH="1">
                  <a:off x="-6788121" y="3131040"/>
                  <a:ext cx="10039350" cy="3581400"/>
                </a:xfrm>
                <a:custGeom>
                  <a:avLst/>
                  <a:gdLst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781050 w 10039350"/>
                    <a:gd name="connsiteY5" fmla="*/ 2590800 h 3581400"/>
                    <a:gd name="connsiteX6" fmla="*/ 962025 w 10039350"/>
                    <a:gd name="connsiteY6" fmla="*/ 2505075 h 3581400"/>
                    <a:gd name="connsiteX7" fmla="*/ 1304925 w 10039350"/>
                    <a:gd name="connsiteY7" fmla="*/ 2305050 h 3581400"/>
                    <a:gd name="connsiteX8" fmla="*/ 1628775 w 10039350"/>
                    <a:gd name="connsiteY8" fmla="*/ 2152650 h 3581400"/>
                    <a:gd name="connsiteX9" fmla="*/ 2276475 w 10039350"/>
                    <a:gd name="connsiteY9" fmla="*/ 1895475 h 3581400"/>
                    <a:gd name="connsiteX10" fmla="*/ 2924175 w 10039350"/>
                    <a:gd name="connsiteY10" fmla="*/ 1657350 h 3581400"/>
                    <a:gd name="connsiteX11" fmla="*/ 3571875 w 10039350"/>
                    <a:gd name="connsiteY11" fmla="*/ 1438275 h 3581400"/>
                    <a:gd name="connsiteX12" fmla="*/ 4210050 w 10039350"/>
                    <a:gd name="connsiteY12" fmla="*/ 1266825 h 3581400"/>
                    <a:gd name="connsiteX13" fmla="*/ 4857750 w 10039350"/>
                    <a:gd name="connsiteY13" fmla="*/ 1095375 h 3581400"/>
                    <a:gd name="connsiteX14" fmla="*/ 5505450 w 10039350"/>
                    <a:gd name="connsiteY14" fmla="*/ 933450 h 3581400"/>
                    <a:gd name="connsiteX15" fmla="*/ 6162675 w 10039350"/>
                    <a:gd name="connsiteY15" fmla="*/ 781050 h 3581400"/>
                    <a:gd name="connsiteX16" fmla="*/ 6800850 w 10039350"/>
                    <a:gd name="connsiteY16" fmla="*/ 638175 h 3581400"/>
                    <a:gd name="connsiteX17" fmla="*/ 7439025 w 10039350"/>
                    <a:gd name="connsiteY17" fmla="*/ 504825 h 3581400"/>
                    <a:gd name="connsiteX18" fmla="*/ 8077200 w 10039350"/>
                    <a:gd name="connsiteY18" fmla="*/ 361950 h 3581400"/>
                    <a:gd name="connsiteX19" fmla="*/ 8734425 w 10039350"/>
                    <a:gd name="connsiteY19" fmla="*/ 238125 h 3581400"/>
                    <a:gd name="connsiteX20" fmla="*/ 9391650 w 10039350"/>
                    <a:gd name="connsiteY20" fmla="*/ 114300 h 3581400"/>
                    <a:gd name="connsiteX21" fmla="*/ 10039350 w 10039350"/>
                    <a:gd name="connsiteY21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323850 w 10039350"/>
                    <a:gd name="connsiteY3" fmla="*/ 2952750 h 3581400"/>
                    <a:gd name="connsiteX4" fmla="*/ 542925 w 10039350"/>
                    <a:gd name="connsiteY4" fmla="*/ 2781300 h 3581400"/>
                    <a:gd name="connsiteX5" fmla="*/ 962025 w 10039350"/>
                    <a:gd name="connsiteY5" fmla="*/ 2505075 h 3581400"/>
                    <a:gd name="connsiteX6" fmla="*/ 1304925 w 10039350"/>
                    <a:gd name="connsiteY6" fmla="*/ 2305050 h 3581400"/>
                    <a:gd name="connsiteX7" fmla="*/ 1628775 w 10039350"/>
                    <a:gd name="connsiteY7" fmla="*/ 2152650 h 3581400"/>
                    <a:gd name="connsiteX8" fmla="*/ 2276475 w 10039350"/>
                    <a:gd name="connsiteY8" fmla="*/ 1895475 h 3581400"/>
                    <a:gd name="connsiteX9" fmla="*/ 2924175 w 10039350"/>
                    <a:gd name="connsiteY9" fmla="*/ 1657350 h 3581400"/>
                    <a:gd name="connsiteX10" fmla="*/ 3571875 w 10039350"/>
                    <a:gd name="connsiteY10" fmla="*/ 1438275 h 3581400"/>
                    <a:gd name="connsiteX11" fmla="*/ 4210050 w 10039350"/>
                    <a:gd name="connsiteY11" fmla="*/ 1266825 h 3581400"/>
                    <a:gd name="connsiteX12" fmla="*/ 4857750 w 10039350"/>
                    <a:gd name="connsiteY12" fmla="*/ 1095375 h 3581400"/>
                    <a:gd name="connsiteX13" fmla="*/ 5505450 w 10039350"/>
                    <a:gd name="connsiteY13" fmla="*/ 933450 h 3581400"/>
                    <a:gd name="connsiteX14" fmla="*/ 6162675 w 10039350"/>
                    <a:gd name="connsiteY14" fmla="*/ 781050 h 3581400"/>
                    <a:gd name="connsiteX15" fmla="*/ 6800850 w 10039350"/>
                    <a:gd name="connsiteY15" fmla="*/ 638175 h 3581400"/>
                    <a:gd name="connsiteX16" fmla="*/ 7439025 w 10039350"/>
                    <a:gd name="connsiteY16" fmla="*/ 504825 h 3581400"/>
                    <a:gd name="connsiteX17" fmla="*/ 8077200 w 10039350"/>
                    <a:gd name="connsiteY17" fmla="*/ 361950 h 3581400"/>
                    <a:gd name="connsiteX18" fmla="*/ 8734425 w 10039350"/>
                    <a:gd name="connsiteY18" fmla="*/ 238125 h 3581400"/>
                    <a:gd name="connsiteX19" fmla="*/ 9391650 w 10039350"/>
                    <a:gd name="connsiteY19" fmla="*/ 114300 h 3581400"/>
                    <a:gd name="connsiteX20" fmla="*/ 10039350 w 10039350"/>
                    <a:gd name="connsiteY20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304925 w 10039350"/>
                    <a:gd name="connsiteY5" fmla="*/ 2305050 h 3581400"/>
                    <a:gd name="connsiteX6" fmla="*/ 1628775 w 10039350"/>
                    <a:gd name="connsiteY6" fmla="*/ 2152650 h 3581400"/>
                    <a:gd name="connsiteX7" fmla="*/ 2276475 w 10039350"/>
                    <a:gd name="connsiteY7" fmla="*/ 1895475 h 3581400"/>
                    <a:gd name="connsiteX8" fmla="*/ 2924175 w 10039350"/>
                    <a:gd name="connsiteY8" fmla="*/ 1657350 h 3581400"/>
                    <a:gd name="connsiteX9" fmla="*/ 3571875 w 10039350"/>
                    <a:gd name="connsiteY9" fmla="*/ 1438275 h 3581400"/>
                    <a:gd name="connsiteX10" fmla="*/ 4210050 w 10039350"/>
                    <a:gd name="connsiteY10" fmla="*/ 1266825 h 3581400"/>
                    <a:gd name="connsiteX11" fmla="*/ 4857750 w 10039350"/>
                    <a:gd name="connsiteY11" fmla="*/ 1095375 h 3581400"/>
                    <a:gd name="connsiteX12" fmla="*/ 5505450 w 10039350"/>
                    <a:gd name="connsiteY12" fmla="*/ 933450 h 3581400"/>
                    <a:gd name="connsiteX13" fmla="*/ 6162675 w 10039350"/>
                    <a:gd name="connsiteY13" fmla="*/ 781050 h 3581400"/>
                    <a:gd name="connsiteX14" fmla="*/ 6800850 w 10039350"/>
                    <a:gd name="connsiteY14" fmla="*/ 638175 h 3581400"/>
                    <a:gd name="connsiteX15" fmla="*/ 7439025 w 10039350"/>
                    <a:gd name="connsiteY15" fmla="*/ 504825 h 3581400"/>
                    <a:gd name="connsiteX16" fmla="*/ 8077200 w 10039350"/>
                    <a:gd name="connsiteY16" fmla="*/ 361950 h 3581400"/>
                    <a:gd name="connsiteX17" fmla="*/ 8734425 w 10039350"/>
                    <a:gd name="connsiteY17" fmla="*/ 238125 h 3581400"/>
                    <a:gd name="connsiteX18" fmla="*/ 9391650 w 10039350"/>
                    <a:gd name="connsiteY18" fmla="*/ 114300 h 3581400"/>
                    <a:gd name="connsiteX19" fmla="*/ 10039350 w 10039350"/>
                    <a:gd name="connsiteY19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09550 w 10039350"/>
                    <a:gd name="connsiteY2" fmla="*/ 3114675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  <a:gd name="connsiteX0" fmla="*/ 0 w 10039350"/>
                    <a:gd name="connsiteY0" fmla="*/ 3581400 h 3581400"/>
                    <a:gd name="connsiteX1" fmla="*/ 85725 w 10039350"/>
                    <a:gd name="connsiteY1" fmla="*/ 3305175 h 3581400"/>
                    <a:gd name="connsiteX2" fmla="*/ 266700 w 10039350"/>
                    <a:gd name="connsiteY2" fmla="*/ 3048000 h 3581400"/>
                    <a:gd name="connsiteX3" fmla="*/ 542925 w 10039350"/>
                    <a:gd name="connsiteY3" fmla="*/ 2781300 h 3581400"/>
                    <a:gd name="connsiteX4" fmla="*/ 962025 w 10039350"/>
                    <a:gd name="connsiteY4" fmla="*/ 2505075 h 3581400"/>
                    <a:gd name="connsiteX5" fmla="*/ 1628775 w 10039350"/>
                    <a:gd name="connsiteY5" fmla="*/ 2152650 h 3581400"/>
                    <a:gd name="connsiteX6" fmla="*/ 2276475 w 10039350"/>
                    <a:gd name="connsiteY6" fmla="*/ 1895475 h 3581400"/>
                    <a:gd name="connsiteX7" fmla="*/ 2924175 w 10039350"/>
                    <a:gd name="connsiteY7" fmla="*/ 1657350 h 3581400"/>
                    <a:gd name="connsiteX8" fmla="*/ 3571875 w 10039350"/>
                    <a:gd name="connsiteY8" fmla="*/ 1438275 h 3581400"/>
                    <a:gd name="connsiteX9" fmla="*/ 4210050 w 10039350"/>
                    <a:gd name="connsiteY9" fmla="*/ 1266825 h 3581400"/>
                    <a:gd name="connsiteX10" fmla="*/ 4857750 w 10039350"/>
                    <a:gd name="connsiteY10" fmla="*/ 1095375 h 3581400"/>
                    <a:gd name="connsiteX11" fmla="*/ 5505450 w 10039350"/>
                    <a:gd name="connsiteY11" fmla="*/ 933450 h 3581400"/>
                    <a:gd name="connsiteX12" fmla="*/ 6162675 w 10039350"/>
                    <a:gd name="connsiteY12" fmla="*/ 781050 h 3581400"/>
                    <a:gd name="connsiteX13" fmla="*/ 6800850 w 10039350"/>
                    <a:gd name="connsiteY13" fmla="*/ 638175 h 3581400"/>
                    <a:gd name="connsiteX14" fmla="*/ 7439025 w 10039350"/>
                    <a:gd name="connsiteY14" fmla="*/ 504825 h 3581400"/>
                    <a:gd name="connsiteX15" fmla="*/ 8077200 w 10039350"/>
                    <a:gd name="connsiteY15" fmla="*/ 361950 h 3581400"/>
                    <a:gd name="connsiteX16" fmla="*/ 8734425 w 10039350"/>
                    <a:gd name="connsiteY16" fmla="*/ 238125 h 3581400"/>
                    <a:gd name="connsiteX17" fmla="*/ 9391650 w 10039350"/>
                    <a:gd name="connsiteY17" fmla="*/ 114300 h 3581400"/>
                    <a:gd name="connsiteX18" fmla="*/ 10039350 w 10039350"/>
                    <a:gd name="connsiteY18" fmla="*/ 0 h 358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39350" h="3581400">
                      <a:moveTo>
                        <a:pt x="0" y="3581400"/>
                      </a:moveTo>
                      <a:cubicBezTo>
                        <a:pt x="25400" y="3482181"/>
                        <a:pt x="41275" y="3394075"/>
                        <a:pt x="85725" y="3305175"/>
                      </a:cubicBezTo>
                      <a:cubicBezTo>
                        <a:pt x="130175" y="3216275"/>
                        <a:pt x="190500" y="3135312"/>
                        <a:pt x="266700" y="3048000"/>
                      </a:cubicBezTo>
                      <a:cubicBezTo>
                        <a:pt x="342900" y="2960688"/>
                        <a:pt x="427038" y="2871787"/>
                        <a:pt x="542925" y="2781300"/>
                      </a:cubicBezTo>
                      <a:cubicBezTo>
                        <a:pt x="658812" y="2690813"/>
                        <a:pt x="781050" y="2609850"/>
                        <a:pt x="962025" y="2505075"/>
                      </a:cubicBezTo>
                      <a:cubicBezTo>
                        <a:pt x="1143000" y="2400300"/>
                        <a:pt x="1409700" y="2254250"/>
                        <a:pt x="1628775" y="2152650"/>
                      </a:cubicBezTo>
                      <a:cubicBezTo>
                        <a:pt x="1847850" y="2051050"/>
                        <a:pt x="2060575" y="1978025"/>
                        <a:pt x="2276475" y="1895475"/>
                      </a:cubicBezTo>
                      <a:cubicBezTo>
                        <a:pt x="2492375" y="1812925"/>
                        <a:pt x="2708275" y="1733550"/>
                        <a:pt x="2924175" y="1657350"/>
                      </a:cubicBezTo>
                      <a:cubicBezTo>
                        <a:pt x="3140075" y="1581150"/>
                        <a:pt x="3357563" y="1503362"/>
                        <a:pt x="3571875" y="1438275"/>
                      </a:cubicBezTo>
                      <a:cubicBezTo>
                        <a:pt x="3786187" y="1373188"/>
                        <a:pt x="4210050" y="1266825"/>
                        <a:pt x="4210050" y="1266825"/>
                      </a:cubicBezTo>
                      <a:lnTo>
                        <a:pt x="4857750" y="1095375"/>
                      </a:lnTo>
                      <a:lnTo>
                        <a:pt x="5505450" y="933450"/>
                      </a:lnTo>
                      <a:lnTo>
                        <a:pt x="6162675" y="781050"/>
                      </a:lnTo>
                      <a:lnTo>
                        <a:pt x="6800850" y="638175"/>
                      </a:lnTo>
                      <a:lnTo>
                        <a:pt x="7439025" y="504825"/>
                      </a:lnTo>
                      <a:lnTo>
                        <a:pt x="8077200" y="361950"/>
                      </a:lnTo>
                      <a:cubicBezTo>
                        <a:pt x="8293100" y="317500"/>
                        <a:pt x="8734425" y="238125"/>
                        <a:pt x="8734425" y="238125"/>
                      </a:cubicBezTo>
                      <a:lnTo>
                        <a:pt x="9391650" y="114300"/>
                      </a:lnTo>
                      <a:lnTo>
                        <a:pt x="10039350" y="0"/>
                      </a:lnTo>
                    </a:path>
                  </a:pathLst>
                </a:custGeom>
                <a:noFill/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083748-4749-47E6-B346-FEC5A7F3A506}"/>
                  </a:ext>
                </a:extLst>
              </p:cNvPr>
              <p:cNvSpPr/>
              <p:nvPr/>
            </p:nvSpPr>
            <p:spPr>
              <a:xfrm>
                <a:off x="3732709" y="2978640"/>
                <a:ext cx="10039350" cy="3581400"/>
              </a:xfrm>
              <a:custGeom>
                <a:avLst/>
                <a:gdLst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781050 w 10039350"/>
                  <a:gd name="connsiteY5" fmla="*/ 2590800 h 3581400"/>
                  <a:gd name="connsiteX6" fmla="*/ 962025 w 10039350"/>
                  <a:gd name="connsiteY6" fmla="*/ 2505075 h 3581400"/>
                  <a:gd name="connsiteX7" fmla="*/ 1304925 w 10039350"/>
                  <a:gd name="connsiteY7" fmla="*/ 2305050 h 3581400"/>
                  <a:gd name="connsiteX8" fmla="*/ 1628775 w 10039350"/>
                  <a:gd name="connsiteY8" fmla="*/ 2152650 h 3581400"/>
                  <a:gd name="connsiteX9" fmla="*/ 2276475 w 10039350"/>
                  <a:gd name="connsiteY9" fmla="*/ 1895475 h 3581400"/>
                  <a:gd name="connsiteX10" fmla="*/ 2924175 w 10039350"/>
                  <a:gd name="connsiteY10" fmla="*/ 1657350 h 3581400"/>
                  <a:gd name="connsiteX11" fmla="*/ 3571875 w 10039350"/>
                  <a:gd name="connsiteY11" fmla="*/ 1438275 h 3581400"/>
                  <a:gd name="connsiteX12" fmla="*/ 4210050 w 10039350"/>
                  <a:gd name="connsiteY12" fmla="*/ 1266825 h 3581400"/>
                  <a:gd name="connsiteX13" fmla="*/ 4857750 w 10039350"/>
                  <a:gd name="connsiteY13" fmla="*/ 1095375 h 3581400"/>
                  <a:gd name="connsiteX14" fmla="*/ 5505450 w 10039350"/>
                  <a:gd name="connsiteY14" fmla="*/ 933450 h 3581400"/>
                  <a:gd name="connsiteX15" fmla="*/ 6162675 w 10039350"/>
                  <a:gd name="connsiteY15" fmla="*/ 781050 h 3581400"/>
                  <a:gd name="connsiteX16" fmla="*/ 6800850 w 10039350"/>
                  <a:gd name="connsiteY16" fmla="*/ 638175 h 3581400"/>
                  <a:gd name="connsiteX17" fmla="*/ 7439025 w 10039350"/>
                  <a:gd name="connsiteY17" fmla="*/ 504825 h 3581400"/>
                  <a:gd name="connsiteX18" fmla="*/ 8077200 w 10039350"/>
                  <a:gd name="connsiteY18" fmla="*/ 361950 h 3581400"/>
                  <a:gd name="connsiteX19" fmla="*/ 8734425 w 10039350"/>
                  <a:gd name="connsiteY19" fmla="*/ 238125 h 3581400"/>
                  <a:gd name="connsiteX20" fmla="*/ 9391650 w 10039350"/>
                  <a:gd name="connsiteY20" fmla="*/ 114300 h 3581400"/>
                  <a:gd name="connsiteX21" fmla="*/ 10039350 w 10039350"/>
                  <a:gd name="connsiteY21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962025 w 10039350"/>
                  <a:gd name="connsiteY5" fmla="*/ 2505075 h 3581400"/>
                  <a:gd name="connsiteX6" fmla="*/ 1304925 w 10039350"/>
                  <a:gd name="connsiteY6" fmla="*/ 2305050 h 3581400"/>
                  <a:gd name="connsiteX7" fmla="*/ 1628775 w 10039350"/>
                  <a:gd name="connsiteY7" fmla="*/ 2152650 h 3581400"/>
                  <a:gd name="connsiteX8" fmla="*/ 2276475 w 10039350"/>
                  <a:gd name="connsiteY8" fmla="*/ 1895475 h 3581400"/>
                  <a:gd name="connsiteX9" fmla="*/ 2924175 w 10039350"/>
                  <a:gd name="connsiteY9" fmla="*/ 1657350 h 3581400"/>
                  <a:gd name="connsiteX10" fmla="*/ 3571875 w 10039350"/>
                  <a:gd name="connsiteY10" fmla="*/ 1438275 h 3581400"/>
                  <a:gd name="connsiteX11" fmla="*/ 4210050 w 10039350"/>
                  <a:gd name="connsiteY11" fmla="*/ 1266825 h 3581400"/>
                  <a:gd name="connsiteX12" fmla="*/ 4857750 w 10039350"/>
                  <a:gd name="connsiteY12" fmla="*/ 1095375 h 3581400"/>
                  <a:gd name="connsiteX13" fmla="*/ 5505450 w 10039350"/>
                  <a:gd name="connsiteY13" fmla="*/ 933450 h 3581400"/>
                  <a:gd name="connsiteX14" fmla="*/ 6162675 w 10039350"/>
                  <a:gd name="connsiteY14" fmla="*/ 781050 h 3581400"/>
                  <a:gd name="connsiteX15" fmla="*/ 6800850 w 10039350"/>
                  <a:gd name="connsiteY15" fmla="*/ 638175 h 3581400"/>
                  <a:gd name="connsiteX16" fmla="*/ 7439025 w 10039350"/>
                  <a:gd name="connsiteY16" fmla="*/ 504825 h 3581400"/>
                  <a:gd name="connsiteX17" fmla="*/ 8077200 w 10039350"/>
                  <a:gd name="connsiteY17" fmla="*/ 361950 h 3581400"/>
                  <a:gd name="connsiteX18" fmla="*/ 8734425 w 10039350"/>
                  <a:gd name="connsiteY18" fmla="*/ 238125 h 3581400"/>
                  <a:gd name="connsiteX19" fmla="*/ 9391650 w 10039350"/>
                  <a:gd name="connsiteY19" fmla="*/ 114300 h 3581400"/>
                  <a:gd name="connsiteX20" fmla="*/ 10039350 w 10039350"/>
                  <a:gd name="connsiteY20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304925 w 10039350"/>
                  <a:gd name="connsiteY5" fmla="*/ 2305050 h 3581400"/>
                  <a:gd name="connsiteX6" fmla="*/ 1628775 w 10039350"/>
                  <a:gd name="connsiteY6" fmla="*/ 2152650 h 3581400"/>
                  <a:gd name="connsiteX7" fmla="*/ 2276475 w 10039350"/>
                  <a:gd name="connsiteY7" fmla="*/ 1895475 h 3581400"/>
                  <a:gd name="connsiteX8" fmla="*/ 2924175 w 10039350"/>
                  <a:gd name="connsiteY8" fmla="*/ 1657350 h 3581400"/>
                  <a:gd name="connsiteX9" fmla="*/ 3571875 w 10039350"/>
                  <a:gd name="connsiteY9" fmla="*/ 1438275 h 3581400"/>
                  <a:gd name="connsiteX10" fmla="*/ 4210050 w 10039350"/>
                  <a:gd name="connsiteY10" fmla="*/ 1266825 h 3581400"/>
                  <a:gd name="connsiteX11" fmla="*/ 4857750 w 10039350"/>
                  <a:gd name="connsiteY11" fmla="*/ 1095375 h 3581400"/>
                  <a:gd name="connsiteX12" fmla="*/ 5505450 w 10039350"/>
                  <a:gd name="connsiteY12" fmla="*/ 933450 h 3581400"/>
                  <a:gd name="connsiteX13" fmla="*/ 6162675 w 10039350"/>
                  <a:gd name="connsiteY13" fmla="*/ 781050 h 3581400"/>
                  <a:gd name="connsiteX14" fmla="*/ 6800850 w 10039350"/>
                  <a:gd name="connsiteY14" fmla="*/ 638175 h 3581400"/>
                  <a:gd name="connsiteX15" fmla="*/ 7439025 w 10039350"/>
                  <a:gd name="connsiteY15" fmla="*/ 504825 h 3581400"/>
                  <a:gd name="connsiteX16" fmla="*/ 8077200 w 10039350"/>
                  <a:gd name="connsiteY16" fmla="*/ 361950 h 3581400"/>
                  <a:gd name="connsiteX17" fmla="*/ 8734425 w 10039350"/>
                  <a:gd name="connsiteY17" fmla="*/ 238125 h 3581400"/>
                  <a:gd name="connsiteX18" fmla="*/ 9391650 w 10039350"/>
                  <a:gd name="connsiteY18" fmla="*/ 114300 h 3581400"/>
                  <a:gd name="connsiteX19" fmla="*/ 10039350 w 10039350"/>
                  <a:gd name="connsiteY19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66700 w 10039350"/>
                  <a:gd name="connsiteY2" fmla="*/ 3048000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39350" h="3581400">
                    <a:moveTo>
                      <a:pt x="0" y="3581400"/>
                    </a:moveTo>
                    <a:cubicBezTo>
                      <a:pt x="25400" y="3482181"/>
                      <a:pt x="41275" y="3394075"/>
                      <a:pt x="85725" y="3305175"/>
                    </a:cubicBezTo>
                    <a:cubicBezTo>
                      <a:pt x="130175" y="3216275"/>
                      <a:pt x="190500" y="3135312"/>
                      <a:pt x="266700" y="3048000"/>
                    </a:cubicBezTo>
                    <a:cubicBezTo>
                      <a:pt x="342900" y="2960688"/>
                      <a:pt x="427038" y="2871787"/>
                      <a:pt x="542925" y="2781300"/>
                    </a:cubicBezTo>
                    <a:cubicBezTo>
                      <a:pt x="658812" y="2690813"/>
                      <a:pt x="781050" y="2609850"/>
                      <a:pt x="962025" y="2505075"/>
                    </a:cubicBezTo>
                    <a:cubicBezTo>
                      <a:pt x="1143000" y="2400300"/>
                      <a:pt x="1409700" y="2254250"/>
                      <a:pt x="1628775" y="2152650"/>
                    </a:cubicBezTo>
                    <a:cubicBezTo>
                      <a:pt x="1847850" y="2051050"/>
                      <a:pt x="2060575" y="1978025"/>
                      <a:pt x="2276475" y="1895475"/>
                    </a:cubicBezTo>
                    <a:cubicBezTo>
                      <a:pt x="2492375" y="1812925"/>
                      <a:pt x="2708275" y="1733550"/>
                      <a:pt x="2924175" y="1657350"/>
                    </a:cubicBezTo>
                    <a:cubicBezTo>
                      <a:pt x="3140075" y="1581150"/>
                      <a:pt x="3357563" y="1503362"/>
                      <a:pt x="3571875" y="1438275"/>
                    </a:cubicBezTo>
                    <a:cubicBezTo>
                      <a:pt x="3786187" y="1373188"/>
                      <a:pt x="4210050" y="1266825"/>
                      <a:pt x="4210050" y="1266825"/>
                    </a:cubicBezTo>
                    <a:lnTo>
                      <a:pt x="4857750" y="1095375"/>
                    </a:lnTo>
                    <a:lnTo>
                      <a:pt x="5505450" y="933450"/>
                    </a:lnTo>
                    <a:lnTo>
                      <a:pt x="6162675" y="781050"/>
                    </a:lnTo>
                    <a:lnTo>
                      <a:pt x="6800850" y="638175"/>
                    </a:lnTo>
                    <a:lnTo>
                      <a:pt x="7439025" y="504825"/>
                    </a:lnTo>
                    <a:lnTo>
                      <a:pt x="8077200" y="361950"/>
                    </a:lnTo>
                    <a:cubicBezTo>
                      <a:pt x="8293100" y="317500"/>
                      <a:pt x="8734425" y="238125"/>
                      <a:pt x="8734425" y="238125"/>
                    </a:cubicBezTo>
                    <a:lnTo>
                      <a:pt x="9391650" y="114300"/>
                    </a:lnTo>
                    <a:lnTo>
                      <a:pt x="10039350" y="0"/>
                    </a:ln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41575BF-188F-4BFC-90DC-7ED3CDD0B6FB}"/>
                  </a:ext>
                </a:extLst>
              </p:cNvPr>
              <p:cNvSpPr/>
              <p:nvPr/>
            </p:nvSpPr>
            <p:spPr>
              <a:xfrm flipH="1">
                <a:off x="-6940521" y="2978640"/>
                <a:ext cx="10039350" cy="3581400"/>
              </a:xfrm>
              <a:custGeom>
                <a:avLst/>
                <a:gdLst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781050 w 10039350"/>
                  <a:gd name="connsiteY5" fmla="*/ 2590800 h 3581400"/>
                  <a:gd name="connsiteX6" fmla="*/ 962025 w 10039350"/>
                  <a:gd name="connsiteY6" fmla="*/ 2505075 h 3581400"/>
                  <a:gd name="connsiteX7" fmla="*/ 1304925 w 10039350"/>
                  <a:gd name="connsiteY7" fmla="*/ 2305050 h 3581400"/>
                  <a:gd name="connsiteX8" fmla="*/ 1628775 w 10039350"/>
                  <a:gd name="connsiteY8" fmla="*/ 2152650 h 3581400"/>
                  <a:gd name="connsiteX9" fmla="*/ 2276475 w 10039350"/>
                  <a:gd name="connsiteY9" fmla="*/ 1895475 h 3581400"/>
                  <a:gd name="connsiteX10" fmla="*/ 2924175 w 10039350"/>
                  <a:gd name="connsiteY10" fmla="*/ 1657350 h 3581400"/>
                  <a:gd name="connsiteX11" fmla="*/ 3571875 w 10039350"/>
                  <a:gd name="connsiteY11" fmla="*/ 1438275 h 3581400"/>
                  <a:gd name="connsiteX12" fmla="*/ 4210050 w 10039350"/>
                  <a:gd name="connsiteY12" fmla="*/ 1266825 h 3581400"/>
                  <a:gd name="connsiteX13" fmla="*/ 4857750 w 10039350"/>
                  <a:gd name="connsiteY13" fmla="*/ 1095375 h 3581400"/>
                  <a:gd name="connsiteX14" fmla="*/ 5505450 w 10039350"/>
                  <a:gd name="connsiteY14" fmla="*/ 933450 h 3581400"/>
                  <a:gd name="connsiteX15" fmla="*/ 6162675 w 10039350"/>
                  <a:gd name="connsiteY15" fmla="*/ 781050 h 3581400"/>
                  <a:gd name="connsiteX16" fmla="*/ 6800850 w 10039350"/>
                  <a:gd name="connsiteY16" fmla="*/ 638175 h 3581400"/>
                  <a:gd name="connsiteX17" fmla="*/ 7439025 w 10039350"/>
                  <a:gd name="connsiteY17" fmla="*/ 504825 h 3581400"/>
                  <a:gd name="connsiteX18" fmla="*/ 8077200 w 10039350"/>
                  <a:gd name="connsiteY18" fmla="*/ 361950 h 3581400"/>
                  <a:gd name="connsiteX19" fmla="*/ 8734425 w 10039350"/>
                  <a:gd name="connsiteY19" fmla="*/ 238125 h 3581400"/>
                  <a:gd name="connsiteX20" fmla="*/ 9391650 w 10039350"/>
                  <a:gd name="connsiteY20" fmla="*/ 114300 h 3581400"/>
                  <a:gd name="connsiteX21" fmla="*/ 10039350 w 10039350"/>
                  <a:gd name="connsiteY21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962025 w 10039350"/>
                  <a:gd name="connsiteY5" fmla="*/ 2505075 h 3581400"/>
                  <a:gd name="connsiteX6" fmla="*/ 1304925 w 10039350"/>
                  <a:gd name="connsiteY6" fmla="*/ 2305050 h 3581400"/>
                  <a:gd name="connsiteX7" fmla="*/ 1628775 w 10039350"/>
                  <a:gd name="connsiteY7" fmla="*/ 2152650 h 3581400"/>
                  <a:gd name="connsiteX8" fmla="*/ 2276475 w 10039350"/>
                  <a:gd name="connsiteY8" fmla="*/ 1895475 h 3581400"/>
                  <a:gd name="connsiteX9" fmla="*/ 2924175 w 10039350"/>
                  <a:gd name="connsiteY9" fmla="*/ 1657350 h 3581400"/>
                  <a:gd name="connsiteX10" fmla="*/ 3571875 w 10039350"/>
                  <a:gd name="connsiteY10" fmla="*/ 1438275 h 3581400"/>
                  <a:gd name="connsiteX11" fmla="*/ 4210050 w 10039350"/>
                  <a:gd name="connsiteY11" fmla="*/ 1266825 h 3581400"/>
                  <a:gd name="connsiteX12" fmla="*/ 4857750 w 10039350"/>
                  <a:gd name="connsiteY12" fmla="*/ 1095375 h 3581400"/>
                  <a:gd name="connsiteX13" fmla="*/ 5505450 w 10039350"/>
                  <a:gd name="connsiteY13" fmla="*/ 933450 h 3581400"/>
                  <a:gd name="connsiteX14" fmla="*/ 6162675 w 10039350"/>
                  <a:gd name="connsiteY14" fmla="*/ 781050 h 3581400"/>
                  <a:gd name="connsiteX15" fmla="*/ 6800850 w 10039350"/>
                  <a:gd name="connsiteY15" fmla="*/ 638175 h 3581400"/>
                  <a:gd name="connsiteX16" fmla="*/ 7439025 w 10039350"/>
                  <a:gd name="connsiteY16" fmla="*/ 504825 h 3581400"/>
                  <a:gd name="connsiteX17" fmla="*/ 8077200 w 10039350"/>
                  <a:gd name="connsiteY17" fmla="*/ 361950 h 3581400"/>
                  <a:gd name="connsiteX18" fmla="*/ 8734425 w 10039350"/>
                  <a:gd name="connsiteY18" fmla="*/ 238125 h 3581400"/>
                  <a:gd name="connsiteX19" fmla="*/ 9391650 w 10039350"/>
                  <a:gd name="connsiteY19" fmla="*/ 114300 h 3581400"/>
                  <a:gd name="connsiteX20" fmla="*/ 10039350 w 10039350"/>
                  <a:gd name="connsiteY20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304925 w 10039350"/>
                  <a:gd name="connsiteY5" fmla="*/ 2305050 h 3581400"/>
                  <a:gd name="connsiteX6" fmla="*/ 1628775 w 10039350"/>
                  <a:gd name="connsiteY6" fmla="*/ 2152650 h 3581400"/>
                  <a:gd name="connsiteX7" fmla="*/ 2276475 w 10039350"/>
                  <a:gd name="connsiteY7" fmla="*/ 1895475 h 3581400"/>
                  <a:gd name="connsiteX8" fmla="*/ 2924175 w 10039350"/>
                  <a:gd name="connsiteY8" fmla="*/ 1657350 h 3581400"/>
                  <a:gd name="connsiteX9" fmla="*/ 3571875 w 10039350"/>
                  <a:gd name="connsiteY9" fmla="*/ 1438275 h 3581400"/>
                  <a:gd name="connsiteX10" fmla="*/ 4210050 w 10039350"/>
                  <a:gd name="connsiteY10" fmla="*/ 1266825 h 3581400"/>
                  <a:gd name="connsiteX11" fmla="*/ 4857750 w 10039350"/>
                  <a:gd name="connsiteY11" fmla="*/ 1095375 h 3581400"/>
                  <a:gd name="connsiteX12" fmla="*/ 5505450 w 10039350"/>
                  <a:gd name="connsiteY12" fmla="*/ 933450 h 3581400"/>
                  <a:gd name="connsiteX13" fmla="*/ 6162675 w 10039350"/>
                  <a:gd name="connsiteY13" fmla="*/ 781050 h 3581400"/>
                  <a:gd name="connsiteX14" fmla="*/ 6800850 w 10039350"/>
                  <a:gd name="connsiteY14" fmla="*/ 638175 h 3581400"/>
                  <a:gd name="connsiteX15" fmla="*/ 7439025 w 10039350"/>
                  <a:gd name="connsiteY15" fmla="*/ 504825 h 3581400"/>
                  <a:gd name="connsiteX16" fmla="*/ 8077200 w 10039350"/>
                  <a:gd name="connsiteY16" fmla="*/ 361950 h 3581400"/>
                  <a:gd name="connsiteX17" fmla="*/ 8734425 w 10039350"/>
                  <a:gd name="connsiteY17" fmla="*/ 238125 h 3581400"/>
                  <a:gd name="connsiteX18" fmla="*/ 9391650 w 10039350"/>
                  <a:gd name="connsiteY18" fmla="*/ 114300 h 3581400"/>
                  <a:gd name="connsiteX19" fmla="*/ 10039350 w 10039350"/>
                  <a:gd name="connsiteY19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66700 w 10039350"/>
                  <a:gd name="connsiteY2" fmla="*/ 3048000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39350" h="3581400">
                    <a:moveTo>
                      <a:pt x="0" y="3581400"/>
                    </a:moveTo>
                    <a:cubicBezTo>
                      <a:pt x="25400" y="3482181"/>
                      <a:pt x="41275" y="3394075"/>
                      <a:pt x="85725" y="3305175"/>
                    </a:cubicBezTo>
                    <a:cubicBezTo>
                      <a:pt x="130175" y="3216275"/>
                      <a:pt x="190500" y="3135312"/>
                      <a:pt x="266700" y="3048000"/>
                    </a:cubicBezTo>
                    <a:cubicBezTo>
                      <a:pt x="342900" y="2960688"/>
                      <a:pt x="427038" y="2871787"/>
                      <a:pt x="542925" y="2781300"/>
                    </a:cubicBezTo>
                    <a:cubicBezTo>
                      <a:pt x="658812" y="2690813"/>
                      <a:pt x="781050" y="2609850"/>
                      <a:pt x="962025" y="2505075"/>
                    </a:cubicBezTo>
                    <a:cubicBezTo>
                      <a:pt x="1143000" y="2400300"/>
                      <a:pt x="1409700" y="2254250"/>
                      <a:pt x="1628775" y="2152650"/>
                    </a:cubicBezTo>
                    <a:cubicBezTo>
                      <a:pt x="1847850" y="2051050"/>
                      <a:pt x="2060575" y="1978025"/>
                      <a:pt x="2276475" y="1895475"/>
                    </a:cubicBezTo>
                    <a:cubicBezTo>
                      <a:pt x="2492375" y="1812925"/>
                      <a:pt x="2708275" y="1733550"/>
                      <a:pt x="2924175" y="1657350"/>
                    </a:cubicBezTo>
                    <a:cubicBezTo>
                      <a:pt x="3140075" y="1581150"/>
                      <a:pt x="3357563" y="1503362"/>
                      <a:pt x="3571875" y="1438275"/>
                    </a:cubicBezTo>
                    <a:cubicBezTo>
                      <a:pt x="3786187" y="1373188"/>
                      <a:pt x="4210050" y="1266825"/>
                      <a:pt x="4210050" y="1266825"/>
                    </a:cubicBezTo>
                    <a:lnTo>
                      <a:pt x="4857750" y="1095375"/>
                    </a:lnTo>
                    <a:lnTo>
                      <a:pt x="5505450" y="933450"/>
                    </a:lnTo>
                    <a:lnTo>
                      <a:pt x="6162675" y="781050"/>
                    </a:lnTo>
                    <a:lnTo>
                      <a:pt x="6800850" y="638175"/>
                    </a:lnTo>
                    <a:lnTo>
                      <a:pt x="7439025" y="504825"/>
                    </a:lnTo>
                    <a:lnTo>
                      <a:pt x="8077200" y="361950"/>
                    </a:lnTo>
                    <a:cubicBezTo>
                      <a:pt x="8293100" y="317500"/>
                      <a:pt x="8734425" y="238125"/>
                      <a:pt x="8734425" y="238125"/>
                    </a:cubicBezTo>
                    <a:lnTo>
                      <a:pt x="9391650" y="114300"/>
                    </a:lnTo>
                    <a:lnTo>
                      <a:pt x="10039350" y="0"/>
                    </a:ln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839BECD-08E6-40A9-B777-2CF88163CAB9}"/>
                  </a:ext>
                </a:extLst>
              </p:cNvPr>
              <p:cNvSpPr/>
              <p:nvPr/>
            </p:nvSpPr>
            <p:spPr>
              <a:xfrm>
                <a:off x="2118861" y="4931752"/>
                <a:ext cx="2593816" cy="1043344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F66DB6-1844-4012-9674-F45C7F33AE23}"/>
                  </a:ext>
                </a:extLst>
              </p:cNvPr>
              <p:cNvSpPr/>
              <p:nvPr/>
            </p:nvSpPr>
            <p:spPr>
              <a:xfrm>
                <a:off x="1513950" y="4385752"/>
                <a:ext cx="3803638" cy="1529982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A79395D-C718-41A4-B464-4C74900B7ABF}"/>
                  </a:ext>
                </a:extLst>
              </p:cNvPr>
              <p:cNvSpPr/>
              <p:nvPr/>
            </p:nvSpPr>
            <p:spPr>
              <a:xfrm>
                <a:off x="2822189" y="5737609"/>
                <a:ext cx="1187160" cy="477526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AA7F2B9-D5AE-4537-B174-C5382B5936A4}"/>
                  </a:ext>
                </a:extLst>
              </p:cNvPr>
              <p:cNvSpPr/>
              <p:nvPr/>
            </p:nvSpPr>
            <p:spPr>
              <a:xfrm>
                <a:off x="839499" y="3797560"/>
                <a:ext cx="5152540" cy="2072566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079F76B-9676-4A04-B8DF-D10893E3D2C4}"/>
                  </a:ext>
                </a:extLst>
              </p:cNvPr>
              <p:cNvSpPr/>
              <p:nvPr/>
            </p:nvSpPr>
            <p:spPr>
              <a:xfrm>
                <a:off x="171433" y="3305720"/>
                <a:ext cx="6488672" cy="2610014"/>
              </a:xfrm>
              <a:prstGeom prst="ellipse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FF71D4-7D4D-49D8-942B-9A7775A9F59A}"/>
                </a:ext>
              </a:extLst>
            </p:cNvPr>
            <p:cNvSpPr/>
            <p:nvPr/>
          </p:nvSpPr>
          <p:spPr>
            <a:xfrm rot="923619">
              <a:off x="4516288" y="4400600"/>
              <a:ext cx="2888680" cy="1225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D6EDD5-071E-4230-8C73-FB3C7267FB1F}"/>
                </a:ext>
              </a:extLst>
            </p:cNvPr>
            <p:cNvSpPr/>
            <p:nvPr/>
          </p:nvSpPr>
          <p:spPr>
            <a:xfrm rot="21109778">
              <a:off x="11682248" y="4436411"/>
              <a:ext cx="2888680" cy="1225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583767-7EA9-41DE-A923-5D739D67BFC3}"/>
                  </a:ext>
                </a:extLst>
              </p:cNvPr>
              <p:cNvSpPr txBox="1"/>
              <p:nvPr/>
            </p:nvSpPr>
            <p:spPr>
              <a:xfrm>
                <a:off x="5960629" y="1442605"/>
                <a:ext cx="6096000" cy="23988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600" dirty="0"/>
                  <a:t>Worldlines of constant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3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3600" dirty="0"/>
                  <a:t>:</a:t>
                </a:r>
                <a:endParaRPr lang="en-GB" sz="36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54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5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5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5400" b="0" i="1" smtClean="0">
                        <a:latin typeface="Cambria Math" panose="02040503050406030204" pitchFamily="18" charset="0"/>
                      </a:rPr>
                      <m:t>∫</m:t>
                    </m:r>
                    <m:rad>
                      <m:radPr>
                        <m:degHide m:val="on"/>
                        <m:ctrlPr>
                          <a:rPr lang="en-GB" sz="5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GB" sz="5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5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sz="5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GB" sz="5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5400" i="1"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US" sz="5400" dirty="0">
                    <a:effectLst/>
                    <a:latin typeface="Calibri" panose="020F0502020204030204" pitchFamily="34" charset="0"/>
                  </a:rPr>
                  <a:t>    </a:t>
                </a:r>
                <a:endParaRPr lang="en-US" sz="60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583767-7EA9-41DE-A923-5D739D67B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629" y="1442605"/>
                <a:ext cx="6096000" cy="2398862"/>
              </a:xfrm>
              <a:prstGeom prst="rect">
                <a:avLst/>
              </a:prstGeom>
              <a:blipFill>
                <a:blip r:embed="rId4"/>
                <a:stretch>
                  <a:fillRect l="-1392" t="-3008" r="-119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8F918C-16AD-49E0-ACBD-0DB88DA12ECF}"/>
                  </a:ext>
                </a:extLst>
              </p:cNvPr>
              <p:cNvSpPr txBox="1"/>
              <p:nvPr/>
            </p:nvSpPr>
            <p:spPr>
              <a:xfrm>
                <a:off x="88330" y="-11896"/>
                <a:ext cx="1195127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dirty="0"/>
                  <a:t>Schwarzschild </a:t>
                </a:r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/>
                  <a:t> coordinate DOES NOT correspond to physics length / proper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44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8F918C-16AD-49E0-ACBD-0DB88DA12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" y="-11896"/>
                <a:ext cx="11951270" cy="1446550"/>
              </a:xfrm>
              <a:prstGeom prst="rect">
                <a:avLst/>
              </a:prstGeom>
              <a:blipFill>
                <a:blip r:embed="rId5"/>
                <a:stretch>
                  <a:fillRect l="-2040" t="-8439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8378B1-0B93-48D3-95A6-E318DFBFA839}"/>
                  </a:ext>
                </a:extLst>
              </p:cNvPr>
              <p:cNvSpPr txBox="1"/>
              <p:nvPr/>
            </p:nvSpPr>
            <p:spPr>
              <a:xfrm>
                <a:off x="237173" y="1841737"/>
                <a:ext cx="5499925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000" dirty="0"/>
                  <a:t>1 unit of </a:t>
                </a:r>
                <a14:m>
                  <m:oMath xmlns:m="http://schemas.openxmlformats.org/officeDocument/2006/math">
                    <m:r>
                      <a:rPr lang="en-GB" sz="4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000" dirty="0"/>
                  <a:t> corresponds to more than  1 unit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4000" dirty="0"/>
                  <a:t> near the mass (Schwarzschild radius).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8378B1-0B93-48D3-95A6-E318DFBFA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3" y="1841737"/>
                <a:ext cx="5499925" cy="2554545"/>
              </a:xfrm>
              <a:prstGeom prst="rect">
                <a:avLst/>
              </a:prstGeom>
              <a:blipFill>
                <a:blip r:embed="rId6"/>
                <a:stretch>
                  <a:fillRect l="-3991" t="-4296" r="-5654" b="-93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32DB32-652A-4D34-A2D4-F25E8C93F9ED}"/>
                  </a:ext>
                </a:extLst>
              </p:cNvPr>
              <p:cNvSpPr txBox="1"/>
              <p:nvPr/>
            </p:nvSpPr>
            <p:spPr>
              <a:xfrm>
                <a:off x="136336" y="4635617"/>
                <a:ext cx="7531970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4400" dirty="0"/>
                  <a:t> gives accurate circumferences around mass using “flat space”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4400" dirty="0"/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32DB32-652A-4D34-A2D4-F25E8C93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6" y="4635617"/>
                <a:ext cx="7531970" cy="2123658"/>
              </a:xfrm>
              <a:prstGeom prst="rect">
                <a:avLst/>
              </a:prstGeom>
              <a:blipFill>
                <a:blip r:embed="rId7"/>
                <a:stretch>
                  <a:fillRect l="-3236" t="-5731" r="-2832" b="-12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67BF985-63EA-4C3C-834F-671F99950BD8}"/>
              </a:ext>
            </a:extLst>
          </p:cNvPr>
          <p:cNvSpPr txBox="1"/>
          <p:nvPr/>
        </p:nvSpPr>
        <p:spPr>
          <a:xfrm>
            <a:off x="7368285" y="5842830"/>
            <a:ext cx="48088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Larger </a:t>
            </a:r>
            <a:r>
              <a:rPr lang="en-GB" sz="3200" dirty="0">
                <a:solidFill>
                  <a:srgbClr val="FF0000"/>
                </a:solidFill>
              </a:rPr>
              <a:t>radius</a:t>
            </a:r>
            <a:r>
              <a:rPr lang="en-GB" sz="3200" dirty="0"/>
              <a:t> than expected for a given circumference.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54C3821-77E0-4BA0-893E-51B2274E0813}"/>
              </a:ext>
            </a:extLst>
          </p:cNvPr>
          <p:cNvSpPr/>
          <p:nvPr/>
        </p:nvSpPr>
        <p:spPr>
          <a:xfrm>
            <a:off x="9494159" y="4369848"/>
            <a:ext cx="1507531" cy="981172"/>
          </a:xfrm>
          <a:custGeom>
            <a:avLst/>
            <a:gdLst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781050 w 10039350"/>
              <a:gd name="connsiteY5" fmla="*/ 2590800 h 3581400"/>
              <a:gd name="connsiteX6" fmla="*/ 962025 w 10039350"/>
              <a:gd name="connsiteY6" fmla="*/ 2505075 h 3581400"/>
              <a:gd name="connsiteX7" fmla="*/ 1304925 w 10039350"/>
              <a:gd name="connsiteY7" fmla="*/ 2305050 h 3581400"/>
              <a:gd name="connsiteX8" fmla="*/ 1628775 w 10039350"/>
              <a:gd name="connsiteY8" fmla="*/ 2152650 h 3581400"/>
              <a:gd name="connsiteX9" fmla="*/ 2276475 w 10039350"/>
              <a:gd name="connsiteY9" fmla="*/ 1895475 h 3581400"/>
              <a:gd name="connsiteX10" fmla="*/ 2924175 w 10039350"/>
              <a:gd name="connsiteY10" fmla="*/ 1657350 h 3581400"/>
              <a:gd name="connsiteX11" fmla="*/ 3571875 w 10039350"/>
              <a:gd name="connsiteY11" fmla="*/ 1438275 h 3581400"/>
              <a:gd name="connsiteX12" fmla="*/ 4210050 w 10039350"/>
              <a:gd name="connsiteY12" fmla="*/ 1266825 h 3581400"/>
              <a:gd name="connsiteX13" fmla="*/ 4857750 w 10039350"/>
              <a:gd name="connsiteY13" fmla="*/ 1095375 h 3581400"/>
              <a:gd name="connsiteX14" fmla="*/ 5505450 w 10039350"/>
              <a:gd name="connsiteY14" fmla="*/ 933450 h 3581400"/>
              <a:gd name="connsiteX15" fmla="*/ 6162675 w 10039350"/>
              <a:gd name="connsiteY15" fmla="*/ 781050 h 3581400"/>
              <a:gd name="connsiteX16" fmla="*/ 6800850 w 10039350"/>
              <a:gd name="connsiteY16" fmla="*/ 638175 h 3581400"/>
              <a:gd name="connsiteX17" fmla="*/ 7439025 w 10039350"/>
              <a:gd name="connsiteY17" fmla="*/ 504825 h 3581400"/>
              <a:gd name="connsiteX18" fmla="*/ 8077200 w 10039350"/>
              <a:gd name="connsiteY18" fmla="*/ 361950 h 3581400"/>
              <a:gd name="connsiteX19" fmla="*/ 8734425 w 10039350"/>
              <a:gd name="connsiteY19" fmla="*/ 238125 h 3581400"/>
              <a:gd name="connsiteX20" fmla="*/ 9391650 w 10039350"/>
              <a:gd name="connsiteY20" fmla="*/ 114300 h 3581400"/>
              <a:gd name="connsiteX21" fmla="*/ 10039350 w 10039350"/>
              <a:gd name="connsiteY21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323850 w 10039350"/>
              <a:gd name="connsiteY3" fmla="*/ 2952750 h 3581400"/>
              <a:gd name="connsiteX4" fmla="*/ 542925 w 10039350"/>
              <a:gd name="connsiteY4" fmla="*/ 2781300 h 3581400"/>
              <a:gd name="connsiteX5" fmla="*/ 962025 w 10039350"/>
              <a:gd name="connsiteY5" fmla="*/ 2505075 h 3581400"/>
              <a:gd name="connsiteX6" fmla="*/ 1304925 w 10039350"/>
              <a:gd name="connsiteY6" fmla="*/ 2305050 h 3581400"/>
              <a:gd name="connsiteX7" fmla="*/ 1628775 w 10039350"/>
              <a:gd name="connsiteY7" fmla="*/ 2152650 h 3581400"/>
              <a:gd name="connsiteX8" fmla="*/ 2276475 w 10039350"/>
              <a:gd name="connsiteY8" fmla="*/ 1895475 h 3581400"/>
              <a:gd name="connsiteX9" fmla="*/ 2924175 w 10039350"/>
              <a:gd name="connsiteY9" fmla="*/ 1657350 h 3581400"/>
              <a:gd name="connsiteX10" fmla="*/ 3571875 w 10039350"/>
              <a:gd name="connsiteY10" fmla="*/ 1438275 h 3581400"/>
              <a:gd name="connsiteX11" fmla="*/ 4210050 w 10039350"/>
              <a:gd name="connsiteY11" fmla="*/ 1266825 h 3581400"/>
              <a:gd name="connsiteX12" fmla="*/ 4857750 w 10039350"/>
              <a:gd name="connsiteY12" fmla="*/ 1095375 h 3581400"/>
              <a:gd name="connsiteX13" fmla="*/ 5505450 w 10039350"/>
              <a:gd name="connsiteY13" fmla="*/ 933450 h 3581400"/>
              <a:gd name="connsiteX14" fmla="*/ 6162675 w 10039350"/>
              <a:gd name="connsiteY14" fmla="*/ 781050 h 3581400"/>
              <a:gd name="connsiteX15" fmla="*/ 6800850 w 10039350"/>
              <a:gd name="connsiteY15" fmla="*/ 638175 h 3581400"/>
              <a:gd name="connsiteX16" fmla="*/ 7439025 w 10039350"/>
              <a:gd name="connsiteY16" fmla="*/ 504825 h 3581400"/>
              <a:gd name="connsiteX17" fmla="*/ 8077200 w 10039350"/>
              <a:gd name="connsiteY17" fmla="*/ 361950 h 3581400"/>
              <a:gd name="connsiteX18" fmla="*/ 8734425 w 10039350"/>
              <a:gd name="connsiteY18" fmla="*/ 238125 h 3581400"/>
              <a:gd name="connsiteX19" fmla="*/ 9391650 w 10039350"/>
              <a:gd name="connsiteY19" fmla="*/ 114300 h 3581400"/>
              <a:gd name="connsiteX20" fmla="*/ 10039350 w 10039350"/>
              <a:gd name="connsiteY20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304925 w 10039350"/>
              <a:gd name="connsiteY5" fmla="*/ 2305050 h 3581400"/>
              <a:gd name="connsiteX6" fmla="*/ 1628775 w 10039350"/>
              <a:gd name="connsiteY6" fmla="*/ 2152650 h 3581400"/>
              <a:gd name="connsiteX7" fmla="*/ 2276475 w 10039350"/>
              <a:gd name="connsiteY7" fmla="*/ 1895475 h 3581400"/>
              <a:gd name="connsiteX8" fmla="*/ 2924175 w 10039350"/>
              <a:gd name="connsiteY8" fmla="*/ 1657350 h 3581400"/>
              <a:gd name="connsiteX9" fmla="*/ 3571875 w 10039350"/>
              <a:gd name="connsiteY9" fmla="*/ 1438275 h 3581400"/>
              <a:gd name="connsiteX10" fmla="*/ 4210050 w 10039350"/>
              <a:gd name="connsiteY10" fmla="*/ 1266825 h 3581400"/>
              <a:gd name="connsiteX11" fmla="*/ 4857750 w 10039350"/>
              <a:gd name="connsiteY11" fmla="*/ 1095375 h 3581400"/>
              <a:gd name="connsiteX12" fmla="*/ 5505450 w 10039350"/>
              <a:gd name="connsiteY12" fmla="*/ 933450 h 3581400"/>
              <a:gd name="connsiteX13" fmla="*/ 6162675 w 10039350"/>
              <a:gd name="connsiteY13" fmla="*/ 781050 h 3581400"/>
              <a:gd name="connsiteX14" fmla="*/ 6800850 w 10039350"/>
              <a:gd name="connsiteY14" fmla="*/ 638175 h 3581400"/>
              <a:gd name="connsiteX15" fmla="*/ 7439025 w 10039350"/>
              <a:gd name="connsiteY15" fmla="*/ 504825 h 3581400"/>
              <a:gd name="connsiteX16" fmla="*/ 8077200 w 10039350"/>
              <a:gd name="connsiteY16" fmla="*/ 361950 h 3581400"/>
              <a:gd name="connsiteX17" fmla="*/ 8734425 w 10039350"/>
              <a:gd name="connsiteY17" fmla="*/ 238125 h 3581400"/>
              <a:gd name="connsiteX18" fmla="*/ 9391650 w 10039350"/>
              <a:gd name="connsiteY18" fmla="*/ 114300 h 3581400"/>
              <a:gd name="connsiteX19" fmla="*/ 10039350 w 10039350"/>
              <a:gd name="connsiteY19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09550 w 10039350"/>
              <a:gd name="connsiteY2" fmla="*/ 3114675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0 w 10039350"/>
              <a:gd name="connsiteY0" fmla="*/ 3581400 h 3581400"/>
              <a:gd name="connsiteX1" fmla="*/ 85725 w 10039350"/>
              <a:gd name="connsiteY1" fmla="*/ 3305175 h 3581400"/>
              <a:gd name="connsiteX2" fmla="*/ 266700 w 10039350"/>
              <a:gd name="connsiteY2" fmla="*/ 3048000 h 3581400"/>
              <a:gd name="connsiteX3" fmla="*/ 542925 w 10039350"/>
              <a:gd name="connsiteY3" fmla="*/ 2781300 h 3581400"/>
              <a:gd name="connsiteX4" fmla="*/ 962025 w 10039350"/>
              <a:gd name="connsiteY4" fmla="*/ 2505075 h 3581400"/>
              <a:gd name="connsiteX5" fmla="*/ 1628775 w 10039350"/>
              <a:gd name="connsiteY5" fmla="*/ 2152650 h 3581400"/>
              <a:gd name="connsiteX6" fmla="*/ 2276475 w 10039350"/>
              <a:gd name="connsiteY6" fmla="*/ 1895475 h 3581400"/>
              <a:gd name="connsiteX7" fmla="*/ 2924175 w 10039350"/>
              <a:gd name="connsiteY7" fmla="*/ 1657350 h 3581400"/>
              <a:gd name="connsiteX8" fmla="*/ 3571875 w 10039350"/>
              <a:gd name="connsiteY8" fmla="*/ 1438275 h 3581400"/>
              <a:gd name="connsiteX9" fmla="*/ 4210050 w 10039350"/>
              <a:gd name="connsiteY9" fmla="*/ 1266825 h 3581400"/>
              <a:gd name="connsiteX10" fmla="*/ 4857750 w 10039350"/>
              <a:gd name="connsiteY10" fmla="*/ 1095375 h 3581400"/>
              <a:gd name="connsiteX11" fmla="*/ 5505450 w 10039350"/>
              <a:gd name="connsiteY11" fmla="*/ 933450 h 3581400"/>
              <a:gd name="connsiteX12" fmla="*/ 6162675 w 10039350"/>
              <a:gd name="connsiteY12" fmla="*/ 781050 h 3581400"/>
              <a:gd name="connsiteX13" fmla="*/ 6800850 w 10039350"/>
              <a:gd name="connsiteY13" fmla="*/ 638175 h 3581400"/>
              <a:gd name="connsiteX14" fmla="*/ 7439025 w 10039350"/>
              <a:gd name="connsiteY14" fmla="*/ 504825 h 3581400"/>
              <a:gd name="connsiteX15" fmla="*/ 8077200 w 10039350"/>
              <a:gd name="connsiteY15" fmla="*/ 361950 h 3581400"/>
              <a:gd name="connsiteX16" fmla="*/ 8734425 w 10039350"/>
              <a:gd name="connsiteY16" fmla="*/ 238125 h 3581400"/>
              <a:gd name="connsiteX17" fmla="*/ 9391650 w 10039350"/>
              <a:gd name="connsiteY17" fmla="*/ 114300 h 3581400"/>
              <a:gd name="connsiteX18" fmla="*/ 10039350 w 10039350"/>
              <a:gd name="connsiteY18" fmla="*/ 0 h 3581400"/>
              <a:gd name="connsiteX0" fmla="*/ -2 w 9953623"/>
              <a:gd name="connsiteY0" fmla="*/ 3305175 h 3305175"/>
              <a:gd name="connsiteX1" fmla="*/ 180973 w 9953623"/>
              <a:gd name="connsiteY1" fmla="*/ 3048000 h 3305175"/>
              <a:gd name="connsiteX2" fmla="*/ 457198 w 9953623"/>
              <a:gd name="connsiteY2" fmla="*/ 2781300 h 3305175"/>
              <a:gd name="connsiteX3" fmla="*/ 876298 w 9953623"/>
              <a:gd name="connsiteY3" fmla="*/ 2505075 h 3305175"/>
              <a:gd name="connsiteX4" fmla="*/ 1543048 w 9953623"/>
              <a:gd name="connsiteY4" fmla="*/ 2152650 h 3305175"/>
              <a:gd name="connsiteX5" fmla="*/ 2190748 w 9953623"/>
              <a:gd name="connsiteY5" fmla="*/ 1895475 h 3305175"/>
              <a:gd name="connsiteX6" fmla="*/ 2838448 w 9953623"/>
              <a:gd name="connsiteY6" fmla="*/ 1657350 h 3305175"/>
              <a:gd name="connsiteX7" fmla="*/ 3486148 w 9953623"/>
              <a:gd name="connsiteY7" fmla="*/ 1438275 h 3305175"/>
              <a:gd name="connsiteX8" fmla="*/ 4124323 w 9953623"/>
              <a:gd name="connsiteY8" fmla="*/ 1266825 h 3305175"/>
              <a:gd name="connsiteX9" fmla="*/ 4772023 w 9953623"/>
              <a:gd name="connsiteY9" fmla="*/ 1095375 h 3305175"/>
              <a:gd name="connsiteX10" fmla="*/ 5419723 w 9953623"/>
              <a:gd name="connsiteY10" fmla="*/ 933450 h 3305175"/>
              <a:gd name="connsiteX11" fmla="*/ 6076948 w 9953623"/>
              <a:gd name="connsiteY11" fmla="*/ 781050 h 3305175"/>
              <a:gd name="connsiteX12" fmla="*/ 6715123 w 9953623"/>
              <a:gd name="connsiteY12" fmla="*/ 638175 h 3305175"/>
              <a:gd name="connsiteX13" fmla="*/ 7353298 w 9953623"/>
              <a:gd name="connsiteY13" fmla="*/ 504825 h 3305175"/>
              <a:gd name="connsiteX14" fmla="*/ 7991473 w 9953623"/>
              <a:gd name="connsiteY14" fmla="*/ 361950 h 3305175"/>
              <a:gd name="connsiteX15" fmla="*/ 8648698 w 9953623"/>
              <a:gd name="connsiteY15" fmla="*/ 238125 h 3305175"/>
              <a:gd name="connsiteX16" fmla="*/ 9305923 w 9953623"/>
              <a:gd name="connsiteY16" fmla="*/ 114300 h 3305175"/>
              <a:gd name="connsiteX17" fmla="*/ 9953623 w 9953623"/>
              <a:gd name="connsiteY17" fmla="*/ 0 h 3305175"/>
              <a:gd name="connsiteX0" fmla="*/ -1 w 9772649"/>
              <a:gd name="connsiteY0" fmla="*/ 3048000 h 3047999"/>
              <a:gd name="connsiteX1" fmla="*/ 276224 w 9772649"/>
              <a:gd name="connsiteY1" fmla="*/ 2781300 h 3047999"/>
              <a:gd name="connsiteX2" fmla="*/ 695324 w 9772649"/>
              <a:gd name="connsiteY2" fmla="*/ 2505075 h 3047999"/>
              <a:gd name="connsiteX3" fmla="*/ 1362074 w 9772649"/>
              <a:gd name="connsiteY3" fmla="*/ 2152650 h 3047999"/>
              <a:gd name="connsiteX4" fmla="*/ 2009774 w 9772649"/>
              <a:gd name="connsiteY4" fmla="*/ 1895475 h 3047999"/>
              <a:gd name="connsiteX5" fmla="*/ 2657474 w 9772649"/>
              <a:gd name="connsiteY5" fmla="*/ 1657350 h 3047999"/>
              <a:gd name="connsiteX6" fmla="*/ 3305174 w 9772649"/>
              <a:gd name="connsiteY6" fmla="*/ 1438275 h 3047999"/>
              <a:gd name="connsiteX7" fmla="*/ 3943349 w 9772649"/>
              <a:gd name="connsiteY7" fmla="*/ 1266825 h 3047999"/>
              <a:gd name="connsiteX8" fmla="*/ 4591049 w 9772649"/>
              <a:gd name="connsiteY8" fmla="*/ 1095375 h 3047999"/>
              <a:gd name="connsiteX9" fmla="*/ 5238749 w 9772649"/>
              <a:gd name="connsiteY9" fmla="*/ 933450 h 3047999"/>
              <a:gd name="connsiteX10" fmla="*/ 5895974 w 9772649"/>
              <a:gd name="connsiteY10" fmla="*/ 781050 h 3047999"/>
              <a:gd name="connsiteX11" fmla="*/ 6534149 w 9772649"/>
              <a:gd name="connsiteY11" fmla="*/ 638175 h 3047999"/>
              <a:gd name="connsiteX12" fmla="*/ 7172324 w 9772649"/>
              <a:gd name="connsiteY12" fmla="*/ 504825 h 3047999"/>
              <a:gd name="connsiteX13" fmla="*/ 7810499 w 9772649"/>
              <a:gd name="connsiteY13" fmla="*/ 361950 h 3047999"/>
              <a:gd name="connsiteX14" fmla="*/ 8467724 w 9772649"/>
              <a:gd name="connsiteY14" fmla="*/ 238125 h 3047999"/>
              <a:gd name="connsiteX15" fmla="*/ 9124949 w 9772649"/>
              <a:gd name="connsiteY15" fmla="*/ 114300 h 3047999"/>
              <a:gd name="connsiteX16" fmla="*/ 9772649 w 9772649"/>
              <a:gd name="connsiteY16" fmla="*/ 0 h 3047999"/>
              <a:gd name="connsiteX0" fmla="*/ -2 w 9496423"/>
              <a:gd name="connsiteY0" fmla="*/ 2781300 h 2781300"/>
              <a:gd name="connsiteX1" fmla="*/ 419098 w 9496423"/>
              <a:gd name="connsiteY1" fmla="*/ 2505075 h 2781300"/>
              <a:gd name="connsiteX2" fmla="*/ 1085848 w 9496423"/>
              <a:gd name="connsiteY2" fmla="*/ 2152650 h 2781300"/>
              <a:gd name="connsiteX3" fmla="*/ 1733548 w 9496423"/>
              <a:gd name="connsiteY3" fmla="*/ 1895475 h 2781300"/>
              <a:gd name="connsiteX4" fmla="*/ 2381248 w 9496423"/>
              <a:gd name="connsiteY4" fmla="*/ 1657350 h 2781300"/>
              <a:gd name="connsiteX5" fmla="*/ 3028948 w 9496423"/>
              <a:gd name="connsiteY5" fmla="*/ 1438275 h 2781300"/>
              <a:gd name="connsiteX6" fmla="*/ 3667123 w 9496423"/>
              <a:gd name="connsiteY6" fmla="*/ 1266825 h 2781300"/>
              <a:gd name="connsiteX7" fmla="*/ 4314823 w 9496423"/>
              <a:gd name="connsiteY7" fmla="*/ 1095375 h 2781300"/>
              <a:gd name="connsiteX8" fmla="*/ 4962523 w 9496423"/>
              <a:gd name="connsiteY8" fmla="*/ 933450 h 2781300"/>
              <a:gd name="connsiteX9" fmla="*/ 5619748 w 9496423"/>
              <a:gd name="connsiteY9" fmla="*/ 781050 h 2781300"/>
              <a:gd name="connsiteX10" fmla="*/ 6257923 w 9496423"/>
              <a:gd name="connsiteY10" fmla="*/ 638175 h 2781300"/>
              <a:gd name="connsiteX11" fmla="*/ 6896098 w 9496423"/>
              <a:gd name="connsiteY11" fmla="*/ 504825 h 2781300"/>
              <a:gd name="connsiteX12" fmla="*/ 7534273 w 9496423"/>
              <a:gd name="connsiteY12" fmla="*/ 361950 h 2781300"/>
              <a:gd name="connsiteX13" fmla="*/ 8191498 w 9496423"/>
              <a:gd name="connsiteY13" fmla="*/ 238125 h 2781300"/>
              <a:gd name="connsiteX14" fmla="*/ 8848723 w 9496423"/>
              <a:gd name="connsiteY14" fmla="*/ 114300 h 2781300"/>
              <a:gd name="connsiteX15" fmla="*/ 9496423 w 9496423"/>
              <a:gd name="connsiteY15" fmla="*/ 0 h 2781300"/>
              <a:gd name="connsiteX0" fmla="*/ -2 w 8848724"/>
              <a:gd name="connsiteY0" fmla="*/ 2667000 h 2667000"/>
              <a:gd name="connsiteX1" fmla="*/ 419098 w 8848724"/>
              <a:gd name="connsiteY1" fmla="*/ 2390775 h 2667000"/>
              <a:gd name="connsiteX2" fmla="*/ 1085848 w 8848724"/>
              <a:gd name="connsiteY2" fmla="*/ 2038350 h 2667000"/>
              <a:gd name="connsiteX3" fmla="*/ 1733548 w 8848724"/>
              <a:gd name="connsiteY3" fmla="*/ 1781175 h 2667000"/>
              <a:gd name="connsiteX4" fmla="*/ 2381248 w 8848724"/>
              <a:gd name="connsiteY4" fmla="*/ 1543050 h 2667000"/>
              <a:gd name="connsiteX5" fmla="*/ 3028948 w 8848724"/>
              <a:gd name="connsiteY5" fmla="*/ 1323975 h 2667000"/>
              <a:gd name="connsiteX6" fmla="*/ 3667123 w 8848724"/>
              <a:gd name="connsiteY6" fmla="*/ 1152525 h 2667000"/>
              <a:gd name="connsiteX7" fmla="*/ 4314823 w 8848724"/>
              <a:gd name="connsiteY7" fmla="*/ 981075 h 2667000"/>
              <a:gd name="connsiteX8" fmla="*/ 4962523 w 8848724"/>
              <a:gd name="connsiteY8" fmla="*/ 819150 h 2667000"/>
              <a:gd name="connsiteX9" fmla="*/ 5619748 w 8848724"/>
              <a:gd name="connsiteY9" fmla="*/ 666750 h 2667000"/>
              <a:gd name="connsiteX10" fmla="*/ 6257923 w 8848724"/>
              <a:gd name="connsiteY10" fmla="*/ 523875 h 2667000"/>
              <a:gd name="connsiteX11" fmla="*/ 6896098 w 8848724"/>
              <a:gd name="connsiteY11" fmla="*/ 390525 h 2667000"/>
              <a:gd name="connsiteX12" fmla="*/ 7534273 w 8848724"/>
              <a:gd name="connsiteY12" fmla="*/ 247650 h 2667000"/>
              <a:gd name="connsiteX13" fmla="*/ 8191498 w 8848724"/>
              <a:gd name="connsiteY13" fmla="*/ 123825 h 2667000"/>
              <a:gd name="connsiteX14" fmla="*/ 8848723 w 8848724"/>
              <a:gd name="connsiteY14" fmla="*/ 0 h 2667000"/>
              <a:gd name="connsiteX0" fmla="*/ -2 w 8191499"/>
              <a:gd name="connsiteY0" fmla="*/ 2543175 h 2543175"/>
              <a:gd name="connsiteX1" fmla="*/ 419098 w 8191499"/>
              <a:gd name="connsiteY1" fmla="*/ 2266950 h 2543175"/>
              <a:gd name="connsiteX2" fmla="*/ 1085848 w 8191499"/>
              <a:gd name="connsiteY2" fmla="*/ 1914525 h 2543175"/>
              <a:gd name="connsiteX3" fmla="*/ 1733548 w 8191499"/>
              <a:gd name="connsiteY3" fmla="*/ 1657350 h 2543175"/>
              <a:gd name="connsiteX4" fmla="*/ 2381248 w 8191499"/>
              <a:gd name="connsiteY4" fmla="*/ 1419225 h 2543175"/>
              <a:gd name="connsiteX5" fmla="*/ 3028948 w 8191499"/>
              <a:gd name="connsiteY5" fmla="*/ 1200150 h 2543175"/>
              <a:gd name="connsiteX6" fmla="*/ 3667123 w 8191499"/>
              <a:gd name="connsiteY6" fmla="*/ 1028700 h 2543175"/>
              <a:gd name="connsiteX7" fmla="*/ 4314823 w 8191499"/>
              <a:gd name="connsiteY7" fmla="*/ 857250 h 2543175"/>
              <a:gd name="connsiteX8" fmla="*/ 4962523 w 8191499"/>
              <a:gd name="connsiteY8" fmla="*/ 695325 h 2543175"/>
              <a:gd name="connsiteX9" fmla="*/ 5619748 w 8191499"/>
              <a:gd name="connsiteY9" fmla="*/ 542925 h 2543175"/>
              <a:gd name="connsiteX10" fmla="*/ 6257923 w 8191499"/>
              <a:gd name="connsiteY10" fmla="*/ 400050 h 2543175"/>
              <a:gd name="connsiteX11" fmla="*/ 6896098 w 8191499"/>
              <a:gd name="connsiteY11" fmla="*/ 266700 h 2543175"/>
              <a:gd name="connsiteX12" fmla="*/ 7534273 w 8191499"/>
              <a:gd name="connsiteY12" fmla="*/ 123825 h 2543175"/>
              <a:gd name="connsiteX13" fmla="*/ 8191498 w 8191499"/>
              <a:gd name="connsiteY13" fmla="*/ 0 h 2543175"/>
              <a:gd name="connsiteX0" fmla="*/ -2 w 7534274"/>
              <a:gd name="connsiteY0" fmla="*/ 2419350 h 2419350"/>
              <a:gd name="connsiteX1" fmla="*/ 419098 w 7534274"/>
              <a:gd name="connsiteY1" fmla="*/ 2143125 h 2419350"/>
              <a:gd name="connsiteX2" fmla="*/ 1085848 w 7534274"/>
              <a:gd name="connsiteY2" fmla="*/ 1790700 h 2419350"/>
              <a:gd name="connsiteX3" fmla="*/ 1733548 w 7534274"/>
              <a:gd name="connsiteY3" fmla="*/ 1533525 h 2419350"/>
              <a:gd name="connsiteX4" fmla="*/ 2381248 w 7534274"/>
              <a:gd name="connsiteY4" fmla="*/ 1295400 h 2419350"/>
              <a:gd name="connsiteX5" fmla="*/ 3028948 w 7534274"/>
              <a:gd name="connsiteY5" fmla="*/ 1076325 h 2419350"/>
              <a:gd name="connsiteX6" fmla="*/ 3667123 w 7534274"/>
              <a:gd name="connsiteY6" fmla="*/ 904875 h 2419350"/>
              <a:gd name="connsiteX7" fmla="*/ 4314823 w 7534274"/>
              <a:gd name="connsiteY7" fmla="*/ 733425 h 2419350"/>
              <a:gd name="connsiteX8" fmla="*/ 4962523 w 7534274"/>
              <a:gd name="connsiteY8" fmla="*/ 571500 h 2419350"/>
              <a:gd name="connsiteX9" fmla="*/ 5619748 w 7534274"/>
              <a:gd name="connsiteY9" fmla="*/ 419100 h 2419350"/>
              <a:gd name="connsiteX10" fmla="*/ 6257923 w 7534274"/>
              <a:gd name="connsiteY10" fmla="*/ 276225 h 2419350"/>
              <a:gd name="connsiteX11" fmla="*/ 6896098 w 7534274"/>
              <a:gd name="connsiteY11" fmla="*/ 142875 h 2419350"/>
              <a:gd name="connsiteX12" fmla="*/ 7534273 w 7534274"/>
              <a:gd name="connsiteY12" fmla="*/ 0 h 2419350"/>
              <a:gd name="connsiteX0" fmla="*/ -2 w 6896100"/>
              <a:gd name="connsiteY0" fmla="*/ 2276476 h 2276476"/>
              <a:gd name="connsiteX1" fmla="*/ 419098 w 6896100"/>
              <a:gd name="connsiteY1" fmla="*/ 2000251 h 2276476"/>
              <a:gd name="connsiteX2" fmla="*/ 1085848 w 6896100"/>
              <a:gd name="connsiteY2" fmla="*/ 1647826 h 2276476"/>
              <a:gd name="connsiteX3" fmla="*/ 1733548 w 6896100"/>
              <a:gd name="connsiteY3" fmla="*/ 1390651 h 2276476"/>
              <a:gd name="connsiteX4" fmla="*/ 2381248 w 6896100"/>
              <a:gd name="connsiteY4" fmla="*/ 1152526 h 2276476"/>
              <a:gd name="connsiteX5" fmla="*/ 3028948 w 6896100"/>
              <a:gd name="connsiteY5" fmla="*/ 933451 h 2276476"/>
              <a:gd name="connsiteX6" fmla="*/ 3667123 w 6896100"/>
              <a:gd name="connsiteY6" fmla="*/ 762001 h 2276476"/>
              <a:gd name="connsiteX7" fmla="*/ 4314823 w 6896100"/>
              <a:gd name="connsiteY7" fmla="*/ 590551 h 2276476"/>
              <a:gd name="connsiteX8" fmla="*/ 4962523 w 6896100"/>
              <a:gd name="connsiteY8" fmla="*/ 428626 h 2276476"/>
              <a:gd name="connsiteX9" fmla="*/ 5619748 w 6896100"/>
              <a:gd name="connsiteY9" fmla="*/ 276226 h 2276476"/>
              <a:gd name="connsiteX10" fmla="*/ 6257923 w 6896100"/>
              <a:gd name="connsiteY10" fmla="*/ 133351 h 2276476"/>
              <a:gd name="connsiteX11" fmla="*/ 6896098 w 6896100"/>
              <a:gd name="connsiteY11" fmla="*/ 1 h 2276476"/>
              <a:gd name="connsiteX0" fmla="*/ -2 w 6257926"/>
              <a:gd name="connsiteY0" fmla="*/ 2143125 h 2143125"/>
              <a:gd name="connsiteX1" fmla="*/ 419098 w 6257926"/>
              <a:gd name="connsiteY1" fmla="*/ 1866900 h 2143125"/>
              <a:gd name="connsiteX2" fmla="*/ 1085848 w 6257926"/>
              <a:gd name="connsiteY2" fmla="*/ 1514475 h 2143125"/>
              <a:gd name="connsiteX3" fmla="*/ 1733548 w 6257926"/>
              <a:gd name="connsiteY3" fmla="*/ 1257300 h 2143125"/>
              <a:gd name="connsiteX4" fmla="*/ 2381248 w 6257926"/>
              <a:gd name="connsiteY4" fmla="*/ 1019175 h 2143125"/>
              <a:gd name="connsiteX5" fmla="*/ 3028948 w 6257926"/>
              <a:gd name="connsiteY5" fmla="*/ 800100 h 2143125"/>
              <a:gd name="connsiteX6" fmla="*/ 3667123 w 6257926"/>
              <a:gd name="connsiteY6" fmla="*/ 628650 h 2143125"/>
              <a:gd name="connsiteX7" fmla="*/ 4314823 w 6257926"/>
              <a:gd name="connsiteY7" fmla="*/ 457200 h 2143125"/>
              <a:gd name="connsiteX8" fmla="*/ 4962523 w 6257926"/>
              <a:gd name="connsiteY8" fmla="*/ 295275 h 2143125"/>
              <a:gd name="connsiteX9" fmla="*/ 5619748 w 6257926"/>
              <a:gd name="connsiteY9" fmla="*/ 142875 h 2143125"/>
              <a:gd name="connsiteX10" fmla="*/ 6257923 w 6257926"/>
              <a:gd name="connsiteY10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57926" h="2143125">
                <a:moveTo>
                  <a:pt x="-2" y="2143125"/>
                </a:moveTo>
                <a:cubicBezTo>
                  <a:pt x="115885" y="2052638"/>
                  <a:pt x="238123" y="1971675"/>
                  <a:pt x="419098" y="1866900"/>
                </a:cubicBezTo>
                <a:cubicBezTo>
                  <a:pt x="600073" y="1762125"/>
                  <a:pt x="866773" y="1616075"/>
                  <a:pt x="1085848" y="1514475"/>
                </a:cubicBezTo>
                <a:cubicBezTo>
                  <a:pt x="1304923" y="1412875"/>
                  <a:pt x="1517648" y="1339850"/>
                  <a:pt x="1733548" y="1257300"/>
                </a:cubicBezTo>
                <a:cubicBezTo>
                  <a:pt x="1949448" y="1174750"/>
                  <a:pt x="2165348" y="1095375"/>
                  <a:pt x="2381248" y="1019175"/>
                </a:cubicBezTo>
                <a:cubicBezTo>
                  <a:pt x="2597148" y="942975"/>
                  <a:pt x="2814636" y="865187"/>
                  <a:pt x="3028948" y="800100"/>
                </a:cubicBezTo>
                <a:cubicBezTo>
                  <a:pt x="3243260" y="735013"/>
                  <a:pt x="3667123" y="628650"/>
                  <a:pt x="3667123" y="628650"/>
                </a:cubicBezTo>
                <a:lnTo>
                  <a:pt x="4314823" y="457200"/>
                </a:lnTo>
                <a:lnTo>
                  <a:pt x="4962523" y="295275"/>
                </a:lnTo>
                <a:lnTo>
                  <a:pt x="5619748" y="142875"/>
                </a:lnTo>
                <a:lnTo>
                  <a:pt x="6257923" y="0"/>
                </a:lnTo>
              </a:path>
            </a:pathLst>
          </a:custGeom>
          <a:noFill/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75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9"/>
    </mc:Choice>
    <mc:Fallback xmlns="">
      <p:transition spd="slow" advTm="17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/>
      <p:bldP spid="27" grpId="0"/>
      <p:bldP spid="2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9020BD-A96A-49F2-A564-EFB664C8ABA2}"/>
              </a:ext>
            </a:extLst>
          </p:cNvPr>
          <p:cNvGrpSpPr/>
          <p:nvPr/>
        </p:nvGrpSpPr>
        <p:grpSpPr>
          <a:xfrm>
            <a:off x="171433" y="166561"/>
            <a:ext cx="6488672" cy="2610014"/>
            <a:chOff x="171433" y="166561"/>
            <a:chExt cx="6488672" cy="26100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A1FEDF-BB53-472D-9B84-AD8FBA0E735E}"/>
                </a:ext>
              </a:extLst>
            </p:cNvPr>
            <p:cNvSpPr/>
            <p:nvPr/>
          </p:nvSpPr>
          <p:spPr>
            <a:xfrm>
              <a:off x="2118861" y="949896"/>
              <a:ext cx="2593816" cy="104334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F433E7-4B8D-4E10-8F84-BAFE020C5C8B}"/>
                </a:ext>
              </a:extLst>
            </p:cNvPr>
            <p:cNvSpPr/>
            <p:nvPr/>
          </p:nvSpPr>
          <p:spPr>
            <a:xfrm>
              <a:off x="1513950" y="706577"/>
              <a:ext cx="3803638" cy="152998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118C8A-354D-403D-961E-1E3AD7C315D0}"/>
                </a:ext>
              </a:extLst>
            </p:cNvPr>
            <p:cNvSpPr/>
            <p:nvPr/>
          </p:nvSpPr>
          <p:spPr>
            <a:xfrm>
              <a:off x="2822189" y="1232805"/>
              <a:ext cx="1187160" cy="47752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707561-EBB5-4A48-ABB3-A2A3E0F02771}"/>
                </a:ext>
              </a:extLst>
            </p:cNvPr>
            <p:cNvSpPr/>
            <p:nvPr/>
          </p:nvSpPr>
          <p:spPr>
            <a:xfrm>
              <a:off x="839499" y="435285"/>
              <a:ext cx="5152540" cy="2072566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D4C691F-6434-4CA6-8D0A-9F9DB2D332E4}"/>
                </a:ext>
              </a:extLst>
            </p:cNvPr>
            <p:cNvSpPr/>
            <p:nvPr/>
          </p:nvSpPr>
          <p:spPr>
            <a:xfrm>
              <a:off x="171433" y="166561"/>
              <a:ext cx="6488672" cy="26100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B51599-2D3B-4FD5-8289-E2F3EDBBB136}"/>
              </a:ext>
            </a:extLst>
          </p:cNvPr>
          <p:cNvGrpSpPr/>
          <p:nvPr/>
        </p:nvGrpSpPr>
        <p:grpSpPr>
          <a:xfrm>
            <a:off x="-6940521" y="2841315"/>
            <a:ext cx="20712580" cy="3718725"/>
            <a:chOff x="-6940521" y="2841315"/>
            <a:chExt cx="20712580" cy="371872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6544734-C26C-440B-8426-C913DA017308}"/>
                </a:ext>
              </a:extLst>
            </p:cNvPr>
            <p:cNvGrpSpPr/>
            <p:nvPr/>
          </p:nvGrpSpPr>
          <p:grpSpPr>
            <a:xfrm>
              <a:off x="-590550" y="2841315"/>
              <a:ext cx="8012638" cy="3581400"/>
              <a:chOff x="-6788121" y="3131040"/>
              <a:chExt cx="20712580" cy="3581400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0DC6055-3A66-448C-95BC-7DE4ECA67444}"/>
                  </a:ext>
                </a:extLst>
              </p:cNvPr>
              <p:cNvSpPr/>
              <p:nvPr/>
            </p:nvSpPr>
            <p:spPr>
              <a:xfrm>
                <a:off x="3885109" y="3131040"/>
                <a:ext cx="10039350" cy="3581400"/>
              </a:xfrm>
              <a:custGeom>
                <a:avLst/>
                <a:gdLst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781050 w 10039350"/>
                  <a:gd name="connsiteY5" fmla="*/ 2590800 h 3581400"/>
                  <a:gd name="connsiteX6" fmla="*/ 962025 w 10039350"/>
                  <a:gd name="connsiteY6" fmla="*/ 2505075 h 3581400"/>
                  <a:gd name="connsiteX7" fmla="*/ 1304925 w 10039350"/>
                  <a:gd name="connsiteY7" fmla="*/ 2305050 h 3581400"/>
                  <a:gd name="connsiteX8" fmla="*/ 1628775 w 10039350"/>
                  <a:gd name="connsiteY8" fmla="*/ 2152650 h 3581400"/>
                  <a:gd name="connsiteX9" fmla="*/ 2276475 w 10039350"/>
                  <a:gd name="connsiteY9" fmla="*/ 1895475 h 3581400"/>
                  <a:gd name="connsiteX10" fmla="*/ 2924175 w 10039350"/>
                  <a:gd name="connsiteY10" fmla="*/ 1657350 h 3581400"/>
                  <a:gd name="connsiteX11" fmla="*/ 3571875 w 10039350"/>
                  <a:gd name="connsiteY11" fmla="*/ 1438275 h 3581400"/>
                  <a:gd name="connsiteX12" fmla="*/ 4210050 w 10039350"/>
                  <a:gd name="connsiteY12" fmla="*/ 1266825 h 3581400"/>
                  <a:gd name="connsiteX13" fmla="*/ 4857750 w 10039350"/>
                  <a:gd name="connsiteY13" fmla="*/ 1095375 h 3581400"/>
                  <a:gd name="connsiteX14" fmla="*/ 5505450 w 10039350"/>
                  <a:gd name="connsiteY14" fmla="*/ 933450 h 3581400"/>
                  <a:gd name="connsiteX15" fmla="*/ 6162675 w 10039350"/>
                  <a:gd name="connsiteY15" fmla="*/ 781050 h 3581400"/>
                  <a:gd name="connsiteX16" fmla="*/ 6800850 w 10039350"/>
                  <a:gd name="connsiteY16" fmla="*/ 638175 h 3581400"/>
                  <a:gd name="connsiteX17" fmla="*/ 7439025 w 10039350"/>
                  <a:gd name="connsiteY17" fmla="*/ 504825 h 3581400"/>
                  <a:gd name="connsiteX18" fmla="*/ 8077200 w 10039350"/>
                  <a:gd name="connsiteY18" fmla="*/ 361950 h 3581400"/>
                  <a:gd name="connsiteX19" fmla="*/ 8734425 w 10039350"/>
                  <a:gd name="connsiteY19" fmla="*/ 238125 h 3581400"/>
                  <a:gd name="connsiteX20" fmla="*/ 9391650 w 10039350"/>
                  <a:gd name="connsiteY20" fmla="*/ 114300 h 3581400"/>
                  <a:gd name="connsiteX21" fmla="*/ 10039350 w 10039350"/>
                  <a:gd name="connsiteY21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962025 w 10039350"/>
                  <a:gd name="connsiteY5" fmla="*/ 2505075 h 3581400"/>
                  <a:gd name="connsiteX6" fmla="*/ 1304925 w 10039350"/>
                  <a:gd name="connsiteY6" fmla="*/ 2305050 h 3581400"/>
                  <a:gd name="connsiteX7" fmla="*/ 1628775 w 10039350"/>
                  <a:gd name="connsiteY7" fmla="*/ 2152650 h 3581400"/>
                  <a:gd name="connsiteX8" fmla="*/ 2276475 w 10039350"/>
                  <a:gd name="connsiteY8" fmla="*/ 1895475 h 3581400"/>
                  <a:gd name="connsiteX9" fmla="*/ 2924175 w 10039350"/>
                  <a:gd name="connsiteY9" fmla="*/ 1657350 h 3581400"/>
                  <a:gd name="connsiteX10" fmla="*/ 3571875 w 10039350"/>
                  <a:gd name="connsiteY10" fmla="*/ 1438275 h 3581400"/>
                  <a:gd name="connsiteX11" fmla="*/ 4210050 w 10039350"/>
                  <a:gd name="connsiteY11" fmla="*/ 1266825 h 3581400"/>
                  <a:gd name="connsiteX12" fmla="*/ 4857750 w 10039350"/>
                  <a:gd name="connsiteY12" fmla="*/ 1095375 h 3581400"/>
                  <a:gd name="connsiteX13" fmla="*/ 5505450 w 10039350"/>
                  <a:gd name="connsiteY13" fmla="*/ 933450 h 3581400"/>
                  <a:gd name="connsiteX14" fmla="*/ 6162675 w 10039350"/>
                  <a:gd name="connsiteY14" fmla="*/ 781050 h 3581400"/>
                  <a:gd name="connsiteX15" fmla="*/ 6800850 w 10039350"/>
                  <a:gd name="connsiteY15" fmla="*/ 638175 h 3581400"/>
                  <a:gd name="connsiteX16" fmla="*/ 7439025 w 10039350"/>
                  <a:gd name="connsiteY16" fmla="*/ 504825 h 3581400"/>
                  <a:gd name="connsiteX17" fmla="*/ 8077200 w 10039350"/>
                  <a:gd name="connsiteY17" fmla="*/ 361950 h 3581400"/>
                  <a:gd name="connsiteX18" fmla="*/ 8734425 w 10039350"/>
                  <a:gd name="connsiteY18" fmla="*/ 238125 h 3581400"/>
                  <a:gd name="connsiteX19" fmla="*/ 9391650 w 10039350"/>
                  <a:gd name="connsiteY19" fmla="*/ 114300 h 3581400"/>
                  <a:gd name="connsiteX20" fmla="*/ 10039350 w 10039350"/>
                  <a:gd name="connsiteY20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304925 w 10039350"/>
                  <a:gd name="connsiteY5" fmla="*/ 2305050 h 3581400"/>
                  <a:gd name="connsiteX6" fmla="*/ 1628775 w 10039350"/>
                  <a:gd name="connsiteY6" fmla="*/ 2152650 h 3581400"/>
                  <a:gd name="connsiteX7" fmla="*/ 2276475 w 10039350"/>
                  <a:gd name="connsiteY7" fmla="*/ 1895475 h 3581400"/>
                  <a:gd name="connsiteX8" fmla="*/ 2924175 w 10039350"/>
                  <a:gd name="connsiteY8" fmla="*/ 1657350 h 3581400"/>
                  <a:gd name="connsiteX9" fmla="*/ 3571875 w 10039350"/>
                  <a:gd name="connsiteY9" fmla="*/ 1438275 h 3581400"/>
                  <a:gd name="connsiteX10" fmla="*/ 4210050 w 10039350"/>
                  <a:gd name="connsiteY10" fmla="*/ 1266825 h 3581400"/>
                  <a:gd name="connsiteX11" fmla="*/ 4857750 w 10039350"/>
                  <a:gd name="connsiteY11" fmla="*/ 1095375 h 3581400"/>
                  <a:gd name="connsiteX12" fmla="*/ 5505450 w 10039350"/>
                  <a:gd name="connsiteY12" fmla="*/ 933450 h 3581400"/>
                  <a:gd name="connsiteX13" fmla="*/ 6162675 w 10039350"/>
                  <a:gd name="connsiteY13" fmla="*/ 781050 h 3581400"/>
                  <a:gd name="connsiteX14" fmla="*/ 6800850 w 10039350"/>
                  <a:gd name="connsiteY14" fmla="*/ 638175 h 3581400"/>
                  <a:gd name="connsiteX15" fmla="*/ 7439025 w 10039350"/>
                  <a:gd name="connsiteY15" fmla="*/ 504825 h 3581400"/>
                  <a:gd name="connsiteX16" fmla="*/ 8077200 w 10039350"/>
                  <a:gd name="connsiteY16" fmla="*/ 361950 h 3581400"/>
                  <a:gd name="connsiteX17" fmla="*/ 8734425 w 10039350"/>
                  <a:gd name="connsiteY17" fmla="*/ 238125 h 3581400"/>
                  <a:gd name="connsiteX18" fmla="*/ 9391650 w 10039350"/>
                  <a:gd name="connsiteY18" fmla="*/ 114300 h 3581400"/>
                  <a:gd name="connsiteX19" fmla="*/ 10039350 w 10039350"/>
                  <a:gd name="connsiteY19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66700 w 10039350"/>
                  <a:gd name="connsiteY2" fmla="*/ 3048000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39350" h="3581400">
                    <a:moveTo>
                      <a:pt x="0" y="3581400"/>
                    </a:moveTo>
                    <a:cubicBezTo>
                      <a:pt x="25400" y="3482181"/>
                      <a:pt x="41275" y="3394075"/>
                      <a:pt x="85725" y="3305175"/>
                    </a:cubicBezTo>
                    <a:cubicBezTo>
                      <a:pt x="130175" y="3216275"/>
                      <a:pt x="190500" y="3135312"/>
                      <a:pt x="266700" y="3048000"/>
                    </a:cubicBezTo>
                    <a:cubicBezTo>
                      <a:pt x="342900" y="2960688"/>
                      <a:pt x="427038" y="2871787"/>
                      <a:pt x="542925" y="2781300"/>
                    </a:cubicBezTo>
                    <a:cubicBezTo>
                      <a:pt x="658812" y="2690813"/>
                      <a:pt x="781050" y="2609850"/>
                      <a:pt x="962025" y="2505075"/>
                    </a:cubicBezTo>
                    <a:cubicBezTo>
                      <a:pt x="1143000" y="2400300"/>
                      <a:pt x="1409700" y="2254250"/>
                      <a:pt x="1628775" y="2152650"/>
                    </a:cubicBezTo>
                    <a:cubicBezTo>
                      <a:pt x="1847850" y="2051050"/>
                      <a:pt x="2060575" y="1978025"/>
                      <a:pt x="2276475" y="1895475"/>
                    </a:cubicBezTo>
                    <a:cubicBezTo>
                      <a:pt x="2492375" y="1812925"/>
                      <a:pt x="2708275" y="1733550"/>
                      <a:pt x="2924175" y="1657350"/>
                    </a:cubicBezTo>
                    <a:cubicBezTo>
                      <a:pt x="3140075" y="1581150"/>
                      <a:pt x="3357563" y="1503362"/>
                      <a:pt x="3571875" y="1438275"/>
                    </a:cubicBezTo>
                    <a:cubicBezTo>
                      <a:pt x="3786187" y="1373188"/>
                      <a:pt x="4210050" y="1266825"/>
                      <a:pt x="4210050" y="1266825"/>
                    </a:cubicBezTo>
                    <a:lnTo>
                      <a:pt x="4857750" y="1095375"/>
                    </a:lnTo>
                    <a:lnTo>
                      <a:pt x="5505450" y="933450"/>
                    </a:lnTo>
                    <a:lnTo>
                      <a:pt x="6162675" y="781050"/>
                    </a:lnTo>
                    <a:lnTo>
                      <a:pt x="6800850" y="638175"/>
                    </a:lnTo>
                    <a:lnTo>
                      <a:pt x="7439025" y="504825"/>
                    </a:lnTo>
                    <a:lnTo>
                      <a:pt x="8077200" y="361950"/>
                    </a:lnTo>
                    <a:cubicBezTo>
                      <a:pt x="8293100" y="317500"/>
                      <a:pt x="8734425" y="238125"/>
                      <a:pt x="8734425" y="238125"/>
                    </a:cubicBezTo>
                    <a:lnTo>
                      <a:pt x="9391650" y="114300"/>
                    </a:lnTo>
                    <a:lnTo>
                      <a:pt x="10039350" y="0"/>
                    </a:ln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DA4AA89-E116-4C93-A26B-A95CF5C15B63}"/>
                  </a:ext>
                </a:extLst>
              </p:cNvPr>
              <p:cNvSpPr/>
              <p:nvPr/>
            </p:nvSpPr>
            <p:spPr>
              <a:xfrm flipH="1">
                <a:off x="-6788121" y="3131040"/>
                <a:ext cx="10039350" cy="3581400"/>
              </a:xfrm>
              <a:custGeom>
                <a:avLst/>
                <a:gdLst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781050 w 10039350"/>
                  <a:gd name="connsiteY5" fmla="*/ 2590800 h 3581400"/>
                  <a:gd name="connsiteX6" fmla="*/ 962025 w 10039350"/>
                  <a:gd name="connsiteY6" fmla="*/ 2505075 h 3581400"/>
                  <a:gd name="connsiteX7" fmla="*/ 1304925 w 10039350"/>
                  <a:gd name="connsiteY7" fmla="*/ 2305050 h 3581400"/>
                  <a:gd name="connsiteX8" fmla="*/ 1628775 w 10039350"/>
                  <a:gd name="connsiteY8" fmla="*/ 2152650 h 3581400"/>
                  <a:gd name="connsiteX9" fmla="*/ 2276475 w 10039350"/>
                  <a:gd name="connsiteY9" fmla="*/ 1895475 h 3581400"/>
                  <a:gd name="connsiteX10" fmla="*/ 2924175 w 10039350"/>
                  <a:gd name="connsiteY10" fmla="*/ 1657350 h 3581400"/>
                  <a:gd name="connsiteX11" fmla="*/ 3571875 w 10039350"/>
                  <a:gd name="connsiteY11" fmla="*/ 1438275 h 3581400"/>
                  <a:gd name="connsiteX12" fmla="*/ 4210050 w 10039350"/>
                  <a:gd name="connsiteY12" fmla="*/ 1266825 h 3581400"/>
                  <a:gd name="connsiteX13" fmla="*/ 4857750 w 10039350"/>
                  <a:gd name="connsiteY13" fmla="*/ 1095375 h 3581400"/>
                  <a:gd name="connsiteX14" fmla="*/ 5505450 w 10039350"/>
                  <a:gd name="connsiteY14" fmla="*/ 933450 h 3581400"/>
                  <a:gd name="connsiteX15" fmla="*/ 6162675 w 10039350"/>
                  <a:gd name="connsiteY15" fmla="*/ 781050 h 3581400"/>
                  <a:gd name="connsiteX16" fmla="*/ 6800850 w 10039350"/>
                  <a:gd name="connsiteY16" fmla="*/ 638175 h 3581400"/>
                  <a:gd name="connsiteX17" fmla="*/ 7439025 w 10039350"/>
                  <a:gd name="connsiteY17" fmla="*/ 504825 h 3581400"/>
                  <a:gd name="connsiteX18" fmla="*/ 8077200 w 10039350"/>
                  <a:gd name="connsiteY18" fmla="*/ 361950 h 3581400"/>
                  <a:gd name="connsiteX19" fmla="*/ 8734425 w 10039350"/>
                  <a:gd name="connsiteY19" fmla="*/ 238125 h 3581400"/>
                  <a:gd name="connsiteX20" fmla="*/ 9391650 w 10039350"/>
                  <a:gd name="connsiteY20" fmla="*/ 114300 h 3581400"/>
                  <a:gd name="connsiteX21" fmla="*/ 10039350 w 10039350"/>
                  <a:gd name="connsiteY21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323850 w 10039350"/>
                  <a:gd name="connsiteY3" fmla="*/ 2952750 h 3581400"/>
                  <a:gd name="connsiteX4" fmla="*/ 542925 w 10039350"/>
                  <a:gd name="connsiteY4" fmla="*/ 2781300 h 3581400"/>
                  <a:gd name="connsiteX5" fmla="*/ 962025 w 10039350"/>
                  <a:gd name="connsiteY5" fmla="*/ 2505075 h 3581400"/>
                  <a:gd name="connsiteX6" fmla="*/ 1304925 w 10039350"/>
                  <a:gd name="connsiteY6" fmla="*/ 2305050 h 3581400"/>
                  <a:gd name="connsiteX7" fmla="*/ 1628775 w 10039350"/>
                  <a:gd name="connsiteY7" fmla="*/ 2152650 h 3581400"/>
                  <a:gd name="connsiteX8" fmla="*/ 2276475 w 10039350"/>
                  <a:gd name="connsiteY8" fmla="*/ 1895475 h 3581400"/>
                  <a:gd name="connsiteX9" fmla="*/ 2924175 w 10039350"/>
                  <a:gd name="connsiteY9" fmla="*/ 1657350 h 3581400"/>
                  <a:gd name="connsiteX10" fmla="*/ 3571875 w 10039350"/>
                  <a:gd name="connsiteY10" fmla="*/ 1438275 h 3581400"/>
                  <a:gd name="connsiteX11" fmla="*/ 4210050 w 10039350"/>
                  <a:gd name="connsiteY11" fmla="*/ 1266825 h 3581400"/>
                  <a:gd name="connsiteX12" fmla="*/ 4857750 w 10039350"/>
                  <a:gd name="connsiteY12" fmla="*/ 1095375 h 3581400"/>
                  <a:gd name="connsiteX13" fmla="*/ 5505450 w 10039350"/>
                  <a:gd name="connsiteY13" fmla="*/ 933450 h 3581400"/>
                  <a:gd name="connsiteX14" fmla="*/ 6162675 w 10039350"/>
                  <a:gd name="connsiteY14" fmla="*/ 781050 h 3581400"/>
                  <a:gd name="connsiteX15" fmla="*/ 6800850 w 10039350"/>
                  <a:gd name="connsiteY15" fmla="*/ 638175 h 3581400"/>
                  <a:gd name="connsiteX16" fmla="*/ 7439025 w 10039350"/>
                  <a:gd name="connsiteY16" fmla="*/ 504825 h 3581400"/>
                  <a:gd name="connsiteX17" fmla="*/ 8077200 w 10039350"/>
                  <a:gd name="connsiteY17" fmla="*/ 361950 h 3581400"/>
                  <a:gd name="connsiteX18" fmla="*/ 8734425 w 10039350"/>
                  <a:gd name="connsiteY18" fmla="*/ 238125 h 3581400"/>
                  <a:gd name="connsiteX19" fmla="*/ 9391650 w 10039350"/>
                  <a:gd name="connsiteY19" fmla="*/ 114300 h 3581400"/>
                  <a:gd name="connsiteX20" fmla="*/ 10039350 w 10039350"/>
                  <a:gd name="connsiteY20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304925 w 10039350"/>
                  <a:gd name="connsiteY5" fmla="*/ 2305050 h 3581400"/>
                  <a:gd name="connsiteX6" fmla="*/ 1628775 w 10039350"/>
                  <a:gd name="connsiteY6" fmla="*/ 2152650 h 3581400"/>
                  <a:gd name="connsiteX7" fmla="*/ 2276475 w 10039350"/>
                  <a:gd name="connsiteY7" fmla="*/ 1895475 h 3581400"/>
                  <a:gd name="connsiteX8" fmla="*/ 2924175 w 10039350"/>
                  <a:gd name="connsiteY8" fmla="*/ 1657350 h 3581400"/>
                  <a:gd name="connsiteX9" fmla="*/ 3571875 w 10039350"/>
                  <a:gd name="connsiteY9" fmla="*/ 1438275 h 3581400"/>
                  <a:gd name="connsiteX10" fmla="*/ 4210050 w 10039350"/>
                  <a:gd name="connsiteY10" fmla="*/ 1266825 h 3581400"/>
                  <a:gd name="connsiteX11" fmla="*/ 4857750 w 10039350"/>
                  <a:gd name="connsiteY11" fmla="*/ 1095375 h 3581400"/>
                  <a:gd name="connsiteX12" fmla="*/ 5505450 w 10039350"/>
                  <a:gd name="connsiteY12" fmla="*/ 933450 h 3581400"/>
                  <a:gd name="connsiteX13" fmla="*/ 6162675 w 10039350"/>
                  <a:gd name="connsiteY13" fmla="*/ 781050 h 3581400"/>
                  <a:gd name="connsiteX14" fmla="*/ 6800850 w 10039350"/>
                  <a:gd name="connsiteY14" fmla="*/ 638175 h 3581400"/>
                  <a:gd name="connsiteX15" fmla="*/ 7439025 w 10039350"/>
                  <a:gd name="connsiteY15" fmla="*/ 504825 h 3581400"/>
                  <a:gd name="connsiteX16" fmla="*/ 8077200 w 10039350"/>
                  <a:gd name="connsiteY16" fmla="*/ 361950 h 3581400"/>
                  <a:gd name="connsiteX17" fmla="*/ 8734425 w 10039350"/>
                  <a:gd name="connsiteY17" fmla="*/ 238125 h 3581400"/>
                  <a:gd name="connsiteX18" fmla="*/ 9391650 w 10039350"/>
                  <a:gd name="connsiteY18" fmla="*/ 114300 h 3581400"/>
                  <a:gd name="connsiteX19" fmla="*/ 10039350 w 10039350"/>
                  <a:gd name="connsiteY19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09550 w 10039350"/>
                  <a:gd name="connsiteY2" fmla="*/ 3114675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  <a:gd name="connsiteX0" fmla="*/ 0 w 10039350"/>
                  <a:gd name="connsiteY0" fmla="*/ 3581400 h 3581400"/>
                  <a:gd name="connsiteX1" fmla="*/ 85725 w 10039350"/>
                  <a:gd name="connsiteY1" fmla="*/ 3305175 h 3581400"/>
                  <a:gd name="connsiteX2" fmla="*/ 266700 w 10039350"/>
                  <a:gd name="connsiteY2" fmla="*/ 3048000 h 3581400"/>
                  <a:gd name="connsiteX3" fmla="*/ 542925 w 10039350"/>
                  <a:gd name="connsiteY3" fmla="*/ 2781300 h 3581400"/>
                  <a:gd name="connsiteX4" fmla="*/ 962025 w 10039350"/>
                  <a:gd name="connsiteY4" fmla="*/ 2505075 h 3581400"/>
                  <a:gd name="connsiteX5" fmla="*/ 1628775 w 10039350"/>
                  <a:gd name="connsiteY5" fmla="*/ 2152650 h 3581400"/>
                  <a:gd name="connsiteX6" fmla="*/ 2276475 w 10039350"/>
                  <a:gd name="connsiteY6" fmla="*/ 1895475 h 3581400"/>
                  <a:gd name="connsiteX7" fmla="*/ 2924175 w 10039350"/>
                  <a:gd name="connsiteY7" fmla="*/ 1657350 h 3581400"/>
                  <a:gd name="connsiteX8" fmla="*/ 3571875 w 10039350"/>
                  <a:gd name="connsiteY8" fmla="*/ 1438275 h 3581400"/>
                  <a:gd name="connsiteX9" fmla="*/ 4210050 w 10039350"/>
                  <a:gd name="connsiteY9" fmla="*/ 1266825 h 3581400"/>
                  <a:gd name="connsiteX10" fmla="*/ 4857750 w 10039350"/>
                  <a:gd name="connsiteY10" fmla="*/ 1095375 h 3581400"/>
                  <a:gd name="connsiteX11" fmla="*/ 5505450 w 10039350"/>
                  <a:gd name="connsiteY11" fmla="*/ 933450 h 3581400"/>
                  <a:gd name="connsiteX12" fmla="*/ 6162675 w 10039350"/>
                  <a:gd name="connsiteY12" fmla="*/ 781050 h 3581400"/>
                  <a:gd name="connsiteX13" fmla="*/ 6800850 w 10039350"/>
                  <a:gd name="connsiteY13" fmla="*/ 638175 h 3581400"/>
                  <a:gd name="connsiteX14" fmla="*/ 7439025 w 10039350"/>
                  <a:gd name="connsiteY14" fmla="*/ 504825 h 3581400"/>
                  <a:gd name="connsiteX15" fmla="*/ 8077200 w 10039350"/>
                  <a:gd name="connsiteY15" fmla="*/ 361950 h 3581400"/>
                  <a:gd name="connsiteX16" fmla="*/ 8734425 w 10039350"/>
                  <a:gd name="connsiteY16" fmla="*/ 238125 h 3581400"/>
                  <a:gd name="connsiteX17" fmla="*/ 9391650 w 10039350"/>
                  <a:gd name="connsiteY17" fmla="*/ 114300 h 3581400"/>
                  <a:gd name="connsiteX18" fmla="*/ 10039350 w 10039350"/>
                  <a:gd name="connsiteY18" fmla="*/ 0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39350" h="3581400">
                    <a:moveTo>
                      <a:pt x="0" y="3581400"/>
                    </a:moveTo>
                    <a:cubicBezTo>
                      <a:pt x="25400" y="3482181"/>
                      <a:pt x="41275" y="3394075"/>
                      <a:pt x="85725" y="3305175"/>
                    </a:cubicBezTo>
                    <a:cubicBezTo>
                      <a:pt x="130175" y="3216275"/>
                      <a:pt x="190500" y="3135312"/>
                      <a:pt x="266700" y="3048000"/>
                    </a:cubicBezTo>
                    <a:cubicBezTo>
                      <a:pt x="342900" y="2960688"/>
                      <a:pt x="427038" y="2871787"/>
                      <a:pt x="542925" y="2781300"/>
                    </a:cubicBezTo>
                    <a:cubicBezTo>
                      <a:pt x="658812" y="2690813"/>
                      <a:pt x="781050" y="2609850"/>
                      <a:pt x="962025" y="2505075"/>
                    </a:cubicBezTo>
                    <a:cubicBezTo>
                      <a:pt x="1143000" y="2400300"/>
                      <a:pt x="1409700" y="2254250"/>
                      <a:pt x="1628775" y="2152650"/>
                    </a:cubicBezTo>
                    <a:cubicBezTo>
                      <a:pt x="1847850" y="2051050"/>
                      <a:pt x="2060575" y="1978025"/>
                      <a:pt x="2276475" y="1895475"/>
                    </a:cubicBezTo>
                    <a:cubicBezTo>
                      <a:pt x="2492375" y="1812925"/>
                      <a:pt x="2708275" y="1733550"/>
                      <a:pt x="2924175" y="1657350"/>
                    </a:cubicBezTo>
                    <a:cubicBezTo>
                      <a:pt x="3140075" y="1581150"/>
                      <a:pt x="3357563" y="1503362"/>
                      <a:pt x="3571875" y="1438275"/>
                    </a:cubicBezTo>
                    <a:cubicBezTo>
                      <a:pt x="3786187" y="1373188"/>
                      <a:pt x="4210050" y="1266825"/>
                      <a:pt x="4210050" y="1266825"/>
                    </a:cubicBezTo>
                    <a:lnTo>
                      <a:pt x="4857750" y="1095375"/>
                    </a:lnTo>
                    <a:lnTo>
                      <a:pt x="5505450" y="933450"/>
                    </a:lnTo>
                    <a:lnTo>
                      <a:pt x="6162675" y="781050"/>
                    </a:lnTo>
                    <a:lnTo>
                      <a:pt x="6800850" y="638175"/>
                    </a:lnTo>
                    <a:lnTo>
                      <a:pt x="7439025" y="504825"/>
                    </a:lnTo>
                    <a:lnTo>
                      <a:pt x="8077200" y="361950"/>
                    </a:lnTo>
                    <a:cubicBezTo>
                      <a:pt x="8293100" y="317500"/>
                      <a:pt x="8734425" y="238125"/>
                      <a:pt x="8734425" y="238125"/>
                    </a:cubicBezTo>
                    <a:lnTo>
                      <a:pt x="9391650" y="114300"/>
                    </a:lnTo>
                    <a:lnTo>
                      <a:pt x="10039350" y="0"/>
                    </a:lnTo>
                  </a:path>
                </a:pathLst>
              </a:cu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6F1AD6-B94A-46A3-A864-B583CB3F5340}"/>
                </a:ext>
              </a:extLst>
            </p:cNvPr>
            <p:cNvSpPr/>
            <p:nvPr/>
          </p:nvSpPr>
          <p:spPr>
            <a:xfrm>
              <a:off x="3732709" y="29786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9ACB3B4-CAF3-430A-8327-AC10A83A3519}"/>
                </a:ext>
              </a:extLst>
            </p:cNvPr>
            <p:cNvSpPr/>
            <p:nvPr/>
          </p:nvSpPr>
          <p:spPr>
            <a:xfrm flipH="1">
              <a:off x="-6940521" y="2978640"/>
              <a:ext cx="10039350" cy="3581400"/>
            </a:xfrm>
            <a:custGeom>
              <a:avLst/>
              <a:gdLst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781050 w 10039350"/>
                <a:gd name="connsiteY5" fmla="*/ 2590800 h 3581400"/>
                <a:gd name="connsiteX6" fmla="*/ 962025 w 10039350"/>
                <a:gd name="connsiteY6" fmla="*/ 2505075 h 3581400"/>
                <a:gd name="connsiteX7" fmla="*/ 1304925 w 10039350"/>
                <a:gd name="connsiteY7" fmla="*/ 2305050 h 3581400"/>
                <a:gd name="connsiteX8" fmla="*/ 1628775 w 10039350"/>
                <a:gd name="connsiteY8" fmla="*/ 2152650 h 3581400"/>
                <a:gd name="connsiteX9" fmla="*/ 2276475 w 10039350"/>
                <a:gd name="connsiteY9" fmla="*/ 1895475 h 3581400"/>
                <a:gd name="connsiteX10" fmla="*/ 2924175 w 10039350"/>
                <a:gd name="connsiteY10" fmla="*/ 1657350 h 3581400"/>
                <a:gd name="connsiteX11" fmla="*/ 3571875 w 10039350"/>
                <a:gd name="connsiteY11" fmla="*/ 1438275 h 3581400"/>
                <a:gd name="connsiteX12" fmla="*/ 4210050 w 10039350"/>
                <a:gd name="connsiteY12" fmla="*/ 1266825 h 3581400"/>
                <a:gd name="connsiteX13" fmla="*/ 4857750 w 10039350"/>
                <a:gd name="connsiteY13" fmla="*/ 1095375 h 3581400"/>
                <a:gd name="connsiteX14" fmla="*/ 5505450 w 10039350"/>
                <a:gd name="connsiteY14" fmla="*/ 933450 h 3581400"/>
                <a:gd name="connsiteX15" fmla="*/ 6162675 w 10039350"/>
                <a:gd name="connsiteY15" fmla="*/ 781050 h 3581400"/>
                <a:gd name="connsiteX16" fmla="*/ 6800850 w 10039350"/>
                <a:gd name="connsiteY16" fmla="*/ 638175 h 3581400"/>
                <a:gd name="connsiteX17" fmla="*/ 7439025 w 10039350"/>
                <a:gd name="connsiteY17" fmla="*/ 504825 h 3581400"/>
                <a:gd name="connsiteX18" fmla="*/ 8077200 w 10039350"/>
                <a:gd name="connsiteY18" fmla="*/ 361950 h 3581400"/>
                <a:gd name="connsiteX19" fmla="*/ 8734425 w 10039350"/>
                <a:gd name="connsiteY19" fmla="*/ 238125 h 3581400"/>
                <a:gd name="connsiteX20" fmla="*/ 9391650 w 10039350"/>
                <a:gd name="connsiteY20" fmla="*/ 114300 h 3581400"/>
                <a:gd name="connsiteX21" fmla="*/ 10039350 w 10039350"/>
                <a:gd name="connsiteY21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323850 w 10039350"/>
                <a:gd name="connsiteY3" fmla="*/ 2952750 h 3581400"/>
                <a:gd name="connsiteX4" fmla="*/ 542925 w 10039350"/>
                <a:gd name="connsiteY4" fmla="*/ 2781300 h 3581400"/>
                <a:gd name="connsiteX5" fmla="*/ 962025 w 10039350"/>
                <a:gd name="connsiteY5" fmla="*/ 2505075 h 3581400"/>
                <a:gd name="connsiteX6" fmla="*/ 1304925 w 10039350"/>
                <a:gd name="connsiteY6" fmla="*/ 2305050 h 3581400"/>
                <a:gd name="connsiteX7" fmla="*/ 1628775 w 10039350"/>
                <a:gd name="connsiteY7" fmla="*/ 2152650 h 3581400"/>
                <a:gd name="connsiteX8" fmla="*/ 2276475 w 10039350"/>
                <a:gd name="connsiteY8" fmla="*/ 1895475 h 3581400"/>
                <a:gd name="connsiteX9" fmla="*/ 2924175 w 10039350"/>
                <a:gd name="connsiteY9" fmla="*/ 1657350 h 3581400"/>
                <a:gd name="connsiteX10" fmla="*/ 3571875 w 10039350"/>
                <a:gd name="connsiteY10" fmla="*/ 1438275 h 3581400"/>
                <a:gd name="connsiteX11" fmla="*/ 4210050 w 10039350"/>
                <a:gd name="connsiteY11" fmla="*/ 1266825 h 3581400"/>
                <a:gd name="connsiteX12" fmla="*/ 4857750 w 10039350"/>
                <a:gd name="connsiteY12" fmla="*/ 1095375 h 3581400"/>
                <a:gd name="connsiteX13" fmla="*/ 5505450 w 10039350"/>
                <a:gd name="connsiteY13" fmla="*/ 933450 h 3581400"/>
                <a:gd name="connsiteX14" fmla="*/ 6162675 w 10039350"/>
                <a:gd name="connsiteY14" fmla="*/ 781050 h 3581400"/>
                <a:gd name="connsiteX15" fmla="*/ 6800850 w 10039350"/>
                <a:gd name="connsiteY15" fmla="*/ 638175 h 3581400"/>
                <a:gd name="connsiteX16" fmla="*/ 7439025 w 10039350"/>
                <a:gd name="connsiteY16" fmla="*/ 504825 h 3581400"/>
                <a:gd name="connsiteX17" fmla="*/ 8077200 w 10039350"/>
                <a:gd name="connsiteY17" fmla="*/ 361950 h 3581400"/>
                <a:gd name="connsiteX18" fmla="*/ 8734425 w 10039350"/>
                <a:gd name="connsiteY18" fmla="*/ 238125 h 3581400"/>
                <a:gd name="connsiteX19" fmla="*/ 9391650 w 10039350"/>
                <a:gd name="connsiteY19" fmla="*/ 114300 h 3581400"/>
                <a:gd name="connsiteX20" fmla="*/ 10039350 w 10039350"/>
                <a:gd name="connsiteY20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304925 w 10039350"/>
                <a:gd name="connsiteY5" fmla="*/ 2305050 h 3581400"/>
                <a:gd name="connsiteX6" fmla="*/ 1628775 w 10039350"/>
                <a:gd name="connsiteY6" fmla="*/ 2152650 h 3581400"/>
                <a:gd name="connsiteX7" fmla="*/ 2276475 w 10039350"/>
                <a:gd name="connsiteY7" fmla="*/ 1895475 h 3581400"/>
                <a:gd name="connsiteX8" fmla="*/ 2924175 w 10039350"/>
                <a:gd name="connsiteY8" fmla="*/ 1657350 h 3581400"/>
                <a:gd name="connsiteX9" fmla="*/ 3571875 w 10039350"/>
                <a:gd name="connsiteY9" fmla="*/ 1438275 h 3581400"/>
                <a:gd name="connsiteX10" fmla="*/ 4210050 w 10039350"/>
                <a:gd name="connsiteY10" fmla="*/ 1266825 h 3581400"/>
                <a:gd name="connsiteX11" fmla="*/ 4857750 w 10039350"/>
                <a:gd name="connsiteY11" fmla="*/ 1095375 h 3581400"/>
                <a:gd name="connsiteX12" fmla="*/ 5505450 w 10039350"/>
                <a:gd name="connsiteY12" fmla="*/ 933450 h 3581400"/>
                <a:gd name="connsiteX13" fmla="*/ 6162675 w 10039350"/>
                <a:gd name="connsiteY13" fmla="*/ 781050 h 3581400"/>
                <a:gd name="connsiteX14" fmla="*/ 6800850 w 10039350"/>
                <a:gd name="connsiteY14" fmla="*/ 638175 h 3581400"/>
                <a:gd name="connsiteX15" fmla="*/ 7439025 w 10039350"/>
                <a:gd name="connsiteY15" fmla="*/ 504825 h 3581400"/>
                <a:gd name="connsiteX16" fmla="*/ 8077200 w 10039350"/>
                <a:gd name="connsiteY16" fmla="*/ 361950 h 3581400"/>
                <a:gd name="connsiteX17" fmla="*/ 8734425 w 10039350"/>
                <a:gd name="connsiteY17" fmla="*/ 238125 h 3581400"/>
                <a:gd name="connsiteX18" fmla="*/ 9391650 w 10039350"/>
                <a:gd name="connsiteY18" fmla="*/ 114300 h 3581400"/>
                <a:gd name="connsiteX19" fmla="*/ 10039350 w 10039350"/>
                <a:gd name="connsiteY19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09550 w 10039350"/>
                <a:gd name="connsiteY2" fmla="*/ 3114675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  <a:gd name="connsiteX0" fmla="*/ 0 w 10039350"/>
                <a:gd name="connsiteY0" fmla="*/ 3581400 h 3581400"/>
                <a:gd name="connsiteX1" fmla="*/ 85725 w 10039350"/>
                <a:gd name="connsiteY1" fmla="*/ 3305175 h 3581400"/>
                <a:gd name="connsiteX2" fmla="*/ 266700 w 10039350"/>
                <a:gd name="connsiteY2" fmla="*/ 3048000 h 3581400"/>
                <a:gd name="connsiteX3" fmla="*/ 542925 w 10039350"/>
                <a:gd name="connsiteY3" fmla="*/ 2781300 h 3581400"/>
                <a:gd name="connsiteX4" fmla="*/ 962025 w 10039350"/>
                <a:gd name="connsiteY4" fmla="*/ 2505075 h 3581400"/>
                <a:gd name="connsiteX5" fmla="*/ 1628775 w 10039350"/>
                <a:gd name="connsiteY5" fmla="*/ 2152650 h 3581400"/>
                <a:gd name="connsiteX6" fmla="*/ 2276475 w 10039350"/>
                <a:gd name="connsiteY6" fmla="*/ 1895475 h 3581400"/>
                <a:gd name="connsiteX7" fmla="*/ 2924175 w 10039350"/>
                <a:gd name="connsiteY7" fmla="*/ 1657350 h 3581400"/>
                <a:gd name="connsiteX8" fmla="*/ 3571875 w 10039350"/>
                <a:gd name="connsiteY8" fmla="*/ 1438275 h 3581400"/>
                <a:gd name="connsiteX9" fmla="*/ 4210050 w 10039350"/>
                <a:gd name="connsiteY9" fmla="*/ 1266825 h 3581400"/>
                <a:gd name="connsiteX10" fmla="*/ 4857750 w 10039350"/>
                <a:gd name="connsiteY10" fmla="*/ 1095375 h 3581400"/>
                <a:gd name="connsiteX11" fmla="*/ 5505450 w 10039350"/>
                <a:gd name="connsiteY11" fmla="*/ 933450 h 3581400"/>
                <a:gd name="connsiteX12" fmla="*/ 6162675 w 10039350"/>
                <a:gd name="connsiteY12" fmla="*/ 781050 h 3581400"/>
                <a:gd name="connsiteX13" fmla="*/ 6800850 w 10039350"/>
                <a:gd name="connsiteY13" fmla="*/ 638175 h 3581400"/>
                <a:gd name="connsiteX14" fmla="*/ 7439025 w 10039350"/>
                <a:gd name="connsiteY14" fmla="*/ 504825 h 3581400"/>
                <a:gd name="connsiteX15" fmla="*/ 8077200 w 10039350"/>
                <a:gd name="connsiteY15" fmla="*/ 361950 h 3581400"/>
                <a:gd name="connsiteX16" fmla="*/ 8734425 w 10039350"/>
                <a:gd name="connsiteY16" fmla="*/ 238125 h 3581400"/>
                <a:gd name="connsiteX17" fmla="*/ 9391650 w 10039350"/>
                <a:gd name="connsiteY17" fmla="*/ 114300 h 3581400"/>
                <a:gd name="connsiteX18" fmla="*/ 10039350 w 10039350"/>
                <a:gd name="connsiteY18" fmla="*/ 0 h 358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39350" h="3581400">
                  <a:moveTo>
                    <a:pt x="0" y="3581400"/>
                  </a:moveTo>
                  <a:cubicBezTo>
                    <a:pt x="25400" y="3482181"/>
                    <a:pt x="41275" y="3394075"/>
                    <a:pt x="85725" y="3305175"/>
                  </a:cubicBezTo>
                  <a:cubicBezTo>
                    <a:pt x="130175" y="3216275"/>
                    <a:pt x="190500" y="3135312"/>
                    <a:pt x="266700" y="3048000"/>
                  </a:cubicBezTo>
                  <a:cubicBezTo>
                    <a:pt x="342900" y="2960688"/>
                    <a:pt x="427038" y="2871787"/>
                    <a:pt x="542925" y="2781300"/>
                  </a:cubicBezTo>
                  <a:cubicBezTo>
                    <a:pt x="658812" y="2690813"/>
                    <a:pt x="781050" y="2609850"/>
                    <a:pt x="962025" y="2505075"/>
                  </a:cubicBezTo>
                  <a:cubicBezTo>
                    <a:pt x="1143000" y="2400300"/>
                    <a:pt x="1409700" y="2254250"/>
                    <a:pt x="1628775" y="2152650"/>
                  </a:cubicBezTo>
                  <a:cubicBezTo>
                    <a:pt x="1847850" y="2051050"/>
                    <a:pt x="2060575" y="1978025"/>
                    <a:pt x="2276475" y="1895475"/>
                  </a:cubicBezTo>
                  <a:cubicBezTo>
                    <a:pt x="2492375" y="1812925"/>
                    <a:pt x="2708275" y="1733550"/>
                    <a:pt x="2924175" y="1657350"/>
                  </a:cubicBezTo>
                  <a:cubicBezTo>
                    <a:pt x="3140075" y="1581150"/>
                    <a:pt x="3357563" y="1503362"/>
                    <a:pt x="3571875" y="1438275"/>
                  </a:cubicBezTo>
                  <a:cubicBezTo>
                    <a:pt x="3786187" y="1373188"/>
                    <a:pt x="4210050" y="1266825"/>
                    <a:pt x="4210050" y="1266825"/>
                  </a:cubicBezTo>
                  <a:lnTo>
                    <a:pt x="4857750" y="1095375"/>
                  </a:lnTo>
                  <a:lnTo>
                    <a:pt x="5505450" y="933450"/>
                  </a:lnTo>
                  <a:lnTo>
                    <a:pt x="6162675" y="781050"/>
                  </a:lnTo>
                  <a:lnTo>
                    <a:pt x="6800850" y="638175"/>
                  </a:lnTo>
                  <a:lnTo>
                    <a:pt x="7439025" y="504825"/>
                  </a:lnTo>
                  <a:lnTo>
                    <a:pt x="8077200" y="361950"/>
                  </a:lnTo>
                  <a:cubicBezTo>
                    <a:pt x="8293100" y="317500"/>
                    <a:pt x="8734425" y="238125"/>
                    <a:pt x="8734425" y="238125"/>
                  </a:cubicBezTo>
                  <a:lnTo>
                    <a:pt x="9391650" y="114300"/>
                  </a:lnTo>
                  <a:lnTo>
                    <a:pt x="10039350" y="0"/>
                  </a:ln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2F22DD3-042E-4934-9791-0115BA276BE3}"/>
                </a:ext>
              </a:extLst>
            </p:cNvPr>
            <p:cNvSpPr/>
            <p:nvPr/>
          </p:nvSpPr>
          <p:spPr>
            <a:xfrm>
              <a:off x="2118861" y="4931752"/>
              <a:ext cx="2593816" cy="104334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8F1FFC-4967-4D32-A37E-C8F5A554AA3F}"/>
                </a:ext>
              </a:extLst>
            </p:cNvPr>
            <p:cNvSpPr/>
            <p:nvPr/>
          </p:nvSpPr>
          <p:spPr>
            <a:xfrm>
              <a:off x="1513950" y="4385752"/>
              <a:ext cx="3803638" cy="1529982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284946-1BF3-46DD-BE2D-1C1C568C67E1}"/>
                </a:ext>
              </a:extLst>
            </p:cNvPr>
            <p:cNvSpPr/>
            <p:nvPr/>
          </p:nvSpPr>
          <p:spPr>
            <a:xfrm>
              <a:off x="2822189" y="5737609"/>
              <a:ext cx="1187160" cy="477526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30DD945-6640-4C49-A3A1-87BCEC8778F9}"/>
                </a:ext>
              </a:extLst>
            </p:cNvPr>
            <p:cNvSpPr/>
            <p:nvPr/>
          </p:nvSpPr>
          <p:spPr>
            <a:xfrm>
              <a:off x="839499" y="3797560"/>
              <a:ext cx="5152540" cy="2072566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AB9B8AD-540D-43A2-974F-E8AFD620995B}"/>
                </a:ext>
              </a:extLst>
            </p:cNvPr>
            <p:cNvSpPr/>
            <p:nvPr/>
          </p:nvSpPr>
          <p:spPr>
            <a:xfrm>
              <a:off x="171433" y="3305720"/>
              <a:ext cx="6488672" cy="261001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6A2FBF-8453-4A19-A4F5-6D1C765E30D8}"/>
              </a:ext>
            </a:extLst>
          </p:cNvPr>
          <p:cNvGrpSpPr/>
          <p:nvPr/>
        </p:nvGrpSpPr>
        <p:grpSpPr>
          <a:xfrm>
            <a:off x="8636316" y="-495833"/>
            <a:ext cx="2873645" cy="2404819"/>
            <a:chOff x="9076077" y="1150114"/>
            <a:chExt cx="2232243" cy="1868061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93662A30-139A-47B2-91A5-C199A5A638D1}"/>
                </a:ext>
              </a:extLst>
            </p:cNvPr>
            <p:cNvSpPr/>
            <p:nvPr/>
          </p:nvSpPr>
          <p:spPr>
            <a:xfrm>
              <a:off x="9076077" y="2372658"/>
              <a:ext cx="1393252" cy="560424"/>
            </a:xfrm>
            <a:prstGeom prst="arc">
              <a:avLst>
                <a:gd name="adj1" fmla="val 18236211"/>
                <a:gd name="adj2" fmla="val 13575515"/>
              </a:avLst>
            </a:prstGeom>
            <a:ln w="57150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800">
                <a:solidFill>
                  <a:srgbClr val="FFC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48E594-D52A-402F-BD20-D18100BE62DE}"/>
                    </a:ext>
                  </a:extLst>
                </p:cNvPr>
                <p:cNvSpPr txBox="1"/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48E594-D52A-402F-BD20-D18100BE6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0382" y="1769419"/>
                  <a:ext cx="588286" cy="64551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83BFC57-3CB4-4D93-9D31-D0FE0AD30D87}"/>
                </a:ext>
              </a:extLst>
            </p:cNvPr>
            <p:cNvCxnSpPr/>
            <p:nvPr/>
          </p:nvCxnSpPr>
          <p:spPr>
            <a:xfrm flipV="1">
              <a:off x="9748911" y="1769419"/>
              <a:ext cx="0" cy="88345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059FDD-10A7-41B2-B551-2D3B6E21D895}"/>
                    </a:ext>
                  </a:extLst>
                </p:cNvPr>
                <p:cNvSpPr txBox="1"/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CA" sz="4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059FDD-10A7-41B2-B551-2D3B6E21D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0305" y="1150114"/>
                  <a:ext cx="619417" cy="6455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A9FD1D-C1F6-4E7D-A7DB-6A25F5DB845A}"/>
                </a:ext>
              </a:extLst>
            </p:cNvPr>
            <p:cNvCxnSpPr>
              <a:cxnSpLocks/>
            </p:cNvCxnSpPr>
            <p:nvPr/>
          </p:nvCxnSpPr>
          <p:spPr>
            <a:xfrm>
              <a:off x="9718697" y="2638020"/>
              <a:ext cx="1117274" cy="40429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7535E2-43EE-4988-BFA1-B56831FE6A95}"/>
                    </a:ext>
                  </a:extLst>
                </p:cNvPr>
                <p:cNvSpPr txBox="1"/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CA" sz="4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57535E2-43EE-4988-BFA1-B56831FE6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8155" y="2372658"/>
                  <a:ext cx="490165" cy="64551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6871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7187">
        <p159:morph option="byObject"/>
      </p:transition>
    </mc:Choice>
    <mc:Fallback xmlns="">
      <p:transition spd="slow" advTm="37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8EC39-6C53-46D3-B380-30B492ACCF26}"/>
                  </a:ext>
                </a:extLst>
              </p:cNvPr>
              <p:cNvSpPr txBox="1"/>
              <p:nvPr/>
            </p:nvSpPr>
            <p:spPr>
              <a:xfrm>
                <a:off x="88330" y="84356"/>
                <a:ext cx="1195127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u="sng" dirty="0"/>
                  <a:t>Black Hole</a:t>
                </a:r>
                <a:r>
                  <a:rPr lang="en-GB" sz="4400" dirty="0"/>
                  <a:t> = when Schwarzschild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400" dirty="0"/>
                  <a:t> becomes bigger than a mass’s physical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4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08EC39-6C53-46D3-B380-30B492ACC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" y="84356"/>
                <a:ext cx="11951270" cy="1446550"/>
              </a:xfrm>
              <a:prstGeom prst="rect">
                <a:avLst/>
              </a:prstGeom>
              <a:blipFill>
                <a:blip r:embed="rId3"/>
                <a:stretch>
                  <a:fillRect l="-2040" t="-8861" r="-2193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1DCA7-22E6-43CD-80D9-3C2C516D33D9}"/>
                  </a:ext>
                </a:extLst>
              </p:cNvPr>
              <p:cNvSpPr txBox="1"/>
              <p:nvPr/>
            </p:nvSpPr>
            <p:spPr>
              <a:xfrm>
                <a:off x="40204" y="1708620"/>
                <a:ext cx="12103670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u="sng" dirty="0"/>
                  <a:t>Outside observer</a:t>
                </a:r>
                <a:r>
                  <a:rPr lang="en-GB" sz="4400" dirty="0"/>
                  <a:t> (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400" dirty="0"/>
                  <a:t>): light/massive objects that fall towards black hole will appear to never cross event horizon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400" dirty="0"/>
                  <a:t> due to gravitational time dilation.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C1DCA7-22E6-43CD-80D9-3C2C516D3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" y="1708620"/>
                <a:ext cx="12103670" cy="2123658"/>
              </a:xfrm>
              <a:prstGeom prst="rect">
                <a:avLst/>
              </a:prstGeom>
              <a:blipFill>
                <a:blip r:embed="rId4"/>
                <a:stretch>
                  <a:fillRect l="-2065" t="-5731" r="-2922" b="-12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58EF84-CBDD-48C6-99A5-5BA58FB2085D}"/>
                  </a:ext>
                </a:extLst>
              </p:cNvPr>
              <p:cNvSpPr txBox="1"/>
              <p:nvPr/>
            </p:nvSpPr>
            <p:spPr>
              <a:xfrm>
                <a:off x="88330" y="3927996"/>
                <a:ext cx="11951270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u="sng" dirty="0"/>
                  <a:t>On event horizon</a:t>
                </a:r>
                <a:r>
                  <a:rPr lang="en-GB" sz="4400" dirty="0"/>
                  <a:t> (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400" dirty="0"/>
                  <a:t>): outgoing light beam will remain frozen in place.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58EF84-CBDD-48C6-99A5-5BA58FB20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" y="3927996"/>
                <a:ext cx="11951270" cy="1446550"/>
              </a:xfrm>
              <a:prstGeom prst="rect">
                <a:avLst/>
              </a:prstGeom>
              <a:blipFill>
                <a:blip r:embed="rId5"/>
                <a:stretch>
                  <a:fillRect l="-2040" t="-8403" r="-1071" b="-189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306B1B-E92F-4543-B160-70C9155D2335}"/>
                  </a:ext>
                </a:extLst>
              </p:cNvPr>
              <p:cNvSpPr txBox="1"/>
              <p:nvPr/>
            </p:nvSpPr>
            <p:spPr>
              <a:xfrm>
                <a:off x="40204" y="5411450"/>
                <a:ext cx="11510112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u="sng" dirty="0"/>
                  <a:t>Inside event horizon</a:t>
                </a:r>
                <a:r>
                  <a:rPr lang="en-GB" sz="4400" dirty="0"/>
                  <a:t> (</a:t>
                </a:r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4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4400" dirty="0"/>
                  <a:t>): all light/masses are forced to fall into the singularity.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306B1B-E92F-4543-B160-70C9155D2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" y="5411450"/>
                <a:ext cx="11510112" cy="1446550"/>
              </a:xfrm>
              <a:prstGeom prst="rect">
                <a:avLst/>
              </a:prstGeom>
              <a:blipFill>
                <a:blip r:embed="rId6"/>
                <a:stretch>
                  <a:fillRect l="-2172" t="-8861" r="-1430" b="-194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97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0"/>
    </mc:Choice>
    <mc:Fallback xmlns="">
      <p:transition spd="slow" advTm="1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122EDC-D6C8-4945-A199-44F18D6E4B58}"/>
              </a:ext>
            </a:extLst>
          </p:cNvPr>
          <p:cNvSpPr txBox="1"/>
          <p:nvPr/>
        </p:nvSpPr>
        <p:spPr>
          <a:xfrm>
            <a:off x="381000" y="174950"/>
            <a:ext cx="50673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/>
              <a:t>Next Video: </a:t>
            </a:r>
            <a:br>
              <a:rPr lang="en-GB" sz="6000" dirty="0"/>
            </a:br>
            <a:r>
              <a:rPr lang="en-GB" sz="6000" dirty="0"/>
              <a:t>Schwarzschild </a:t>
            </a:r>
            <a:br>
              <a:rPr lang="en-GB" sz="6000" dirty="0"/>
            </a:br>
            <a:r>
              <a:rPr lang="en-GB" sz="6000" dirty="0"/>
              <a:t>Geodesics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110E35-7006-43AE-9DC2-637E7D74C1F8}"/>
                  </a:ext>
                </a:extLst>
              </p:cNvPr>
              <p:cNvSpPr txBox="1"/>
              <p:nvPr/>
            </p:nvSpPr>
            <p:spPr>
              <a:xfrm>
                <a:off x="140201" y="4374768"/>
                <a:ext cx="7609218" cy="1532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  <m:sup>
                        <m:r>
                          <a:rPr lang="en-GB" sz="6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>
                      <m:fPr>
                        <m:ctrlPr>
                          <a:rPr lang="en-GB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6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r>
                          <a:rPr lang="en-GB" sz="6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6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6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110E35-7006-43AE-9DC2-637E7D74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1" y="4374768"/>
                <a:ext cx="7609218" cy="1532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704AA8B-2846-4139-B70D-DFD13D17AF5C}"/>
              </a:ext>
            </a:extLst>
          </p:cNvPr>
          <p:cNvGrpSpPr/>
          <p:nvPr/>
        </p:nvGrpSpPr>
        <p:grpSpPr>
          <a:xfrm>
            <a:off x="8343208" y="2663311"/>
            <a:ext cx="1593314" cy="1593314"/>
            <a:chOff x="370841" y="5633566"/>
            <a:chExt cx="765140" cy="76514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B39A73-C1AD-4590-86F3-BDE79AE2796E}"/>
                </a:ext>
              </a:extLst>
            </p:cNvPr>
            <p:cNvSpPr/>
            <p:nvPr/>
          </p:nvSpPr>
          <p:spPr>
            <a:xfrm>
              <a:off x="370841" y="5633566"/>
              <a:ext cx="765140" cy="7651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8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5B443A-C3A7-4F5E-AC94-F0F20989B4F2}"/>
                    </a:ext>
                  </a:extLst>
                </p:cNvPr>
                <p:cNvSpPr txBox="1"/>
                <p:nvPr/>
              </p:nvSpPr>
              <p:spPr>
                <a:xfrm>
                  <a:off x="497360" y="5726733"/>
                  <a:ext cx="553959" cy="635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5B443A-C3A7-4F5E-AC94-F0F20989B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360" y="5726733"/>
                  <a:ext cx="553959" cy="6355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6D568-4526-457C-9CE9-D985FD0C70A3}"/>
              </a:ext>
            </a:extLst>
          </p:cNvPr>
          <p:cNvGrpSpPr/>
          <p:nvPr/>
        </p:nvGrpSpPr>
        <p:grpSpPr>
          <a:xfrm flipH="1">
            <a:off x="10023684" y="792463"/>
            <a:ext cx="737173" cy="5273073"/>
            <a:chOff x="6335998" y="668387"/>
            <a:chExt cx="737173" cy="527307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78F096F-67D8-4209-9E34-EB532B80051A}"/>
                </a:ext>
              </a:extLst>
            </p:cNvPr>
            <p:cNvSpPr/>
            <p:nvPr/>
          </p:nvSpPr>
          <p:spPr>
            <a:xfrm>
              <a:off x="6336285" y="668387"/>
              <a:ext cx="736886" cy="2638638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C2CFBBF-1A30-4297-AE31-0BAF9433B8ED}"/>
                </a:ext>
              </a:extLst>
            </p:cNvPr>
            <p:cNvSpPr/>
            <p:nvPr/>
          </p:nvSpPr>
          <p:spPr>
            <a:xfrm flipV="1">
              <a:off x="6335998" y="3302822"/>
              <a:ext cx="736886" cy="2638638"/>
            </a:xfrm>
            <a:custGeom>
              <a:avLst/>
              <a:gdLst>
                <a:gd name="connsiteX0" fmla="*/ 0 w 2120900"/>
                <a:gd name="connsiteY0" fmla="*/ 3073400 h 3073400"/>
                <a:gd name="connsiteX1" fmla="*/ 31750 w 2120900"/>
                <a:gd name="connsiteY1" fmla="*/ 2781300 h 3073400"/>
                <a:gd name="connsiteX2" fmla="*/ 139700 w 2120900"/>
                <a:gd name="connsiteY2" fmla="*/ 2470150 h 3073400"/>
                <a:gd name="connsiteX3" fmla="*/ 361950 w 2120900"/>
                <a:gd name="connsiteY3" fmla="*/ 2070100 h 3073400"/>
                <a:gd name="connsiteX4" fmla="*/ 673100 w 2120900"/>
                <a:gd name="connsiteY4" fmla="*/ 1625600 h 3073400"/>
                <a:gd name="connsiteX5" fmla="*/ 1104900 w 2120900"/>
                <a:gd name="connsiteY5" fmla="*/ 1098550 h 3073400"/>
                <a:gd name="connsiteX6" fmla="*/ 2120900 w 2120900"/>
                <a:gd name="connsiteY6" fmla="*/ 0 h 307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0900" h="3073400">
                  <a:moveTo>
                    <a:pt x="0" y="3073400"/>
                  </a:moveTo>
                  <a:cubicBezTo>
                    <a:pt x="4233" y="2977621"/>
                    <a:pt x="8467" y="2881842"/>
                    <a:pt x="31750" y="2781300"/>
                  </a:cubicBezTo>
                  <a:cubicBezTo>
                    <a:pt x="55033" y="2680758"/>
                    <a:pt x="84667" y="2588683"/>
                    <a:pt x="139700" y="2470150"/>
                  </a:cubicBezTo>
                  <a:cubicBezTo>
                    <a:pt x="194733" y="2351617"/>
                    <a:pt x="273050" y="2210858"/>
                    <a:pt x="361950" y="2070100"/>
                  </a:cubicBezTo>
                  <a:cubicBezTo>
                    <a:pt x="450850" y="1929342"/>
                    <a:pt x="549275" y="1787525"/>
                    <a:pt x="673100" y="1625600"/>
                  </a:cubicBezTo>
                  <a:cubicBezTo>
                    <a:pt x="796925" y="1463675"/>
                    <a:pt x="863600" y="1369483"/>
                    <a:pt x="1104900" y="1098550"/>
                  </a:cubicBezTo>
                  <a:cubicBezTo>
                    <a:pt x="1346200" y="827617"/>
                    <a:pt x="1733550" y="413808"/>
                    <a:pt x="2120900" y="0"/>
                  </a:cubicBezTo>
                </a:path>
              </a:pathLst>
            </a:custGeom>
            <a:noFill/>
            <a:ln w="1143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572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.7|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7|1.8|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1|2.1|2.1|1.6|1.3|2.1|1.5|1.6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4|1.1|11.5|5.4|1.3|2.3|5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6|4.6|4.2|2|4.2|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7|1.7|1.1|1.2|2.4|7.3|1.3|5.3|2.9|5.3|0.8|0.7|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7.3|1.6|5.3|4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9|2.3|1|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7|11.6|6|2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|8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4|1.2|5.8|2.4|3.4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7|5.7|9|15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1|6.4|2.7|10.9|5.5|1.2|1.7|4.8|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6|2|1.8|1.3|3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6|3.2|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3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8|2.9|1.3|1.2|3.3|3.6|3.1|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4.1|1.5|1.7|4.2|7.7|10.4|2.1|2.9|17.3|1.7|5.5|1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6|2.1|2.7|1.5|5.6|5.9|2.9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7|2|1.4|4.8|5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2.4|4.2|10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6|4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1.6|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1.5|3.6|1.6|1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8|3|0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1.9|1.4|4.7|1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9|1.2|1.2|1|3.2|1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3|4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|9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2.8|9|5.5|22.5|7.2|3.1|1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9|4.6|2.6|6|6.1|6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1.1|3.8|3.5|2.4|11.1|2.2|1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.7|3.7|1.7|0.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9.9|2.2|2|6.1|18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9|4.5|3.3|8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8|3.1|0.5|0.6|0.4|0.2|0.2|0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.6|6|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|3.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1|5.5|2.8|3.1|4.6|5.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8|6.6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2|2.2|3.4|4.7|4.3|2|5.2|2.6|3.6|3|3.3|7|2|1.6|3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7|5.5|2.9|4.1|4.1|0.4|7.8|2.5|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3|12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5|3.6|3.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9|5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8|9.5|16.1|14.2|5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4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9|6.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4|1.2|1.1|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3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5|0.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2|3.5|14.1|0.7|0.6|10.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0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2|6.9|6.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4|5.2|4.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.4|5.2|4.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|1.2|1.1|3.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5|2.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2.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5|4.8|2.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2.4|4.2|10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5|4.5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6|1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20415</TotalTime>
  <Words>3841</Words>
  <Application>Microsoft Office PowerPoint</Application>
  <PresentationFormat>Widescreen</PresentationFormat>
  <Paragraphs>884</Paragraphs>
  <Slides>96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Office Theme</vt:lpstr>
      <vt:lpstr>PowerPoint Presentation</vt:lpstr>
      <vt:lpstr>Relativity 108: Schwarzschild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Relativity 108: Schwarzschild Solution</dc:title>
  <dc:creator>Chris D</dc:creator>
  <cp:lastModifiedBy>Chris D</cp:lastModifiedBy>
  <cp:revision>59</cp:revision>
  <dcterms:created xsi:type="dcterms:W3CDTF">2021-10-09T04:44:40Z</dcterms:created>
  <dcterms:modified xsi:type="dcterms:W3CDTF">2022-09-12T02:01:48Z</dcterms:modified>
</cp:coreProperties>
</file>